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</p:sldMasterIdLst>
  <p:notesMasterIdLst>
    <p:notesMasterId r:id="rId14"/>
  </p:notesMasterIdLst>
  <p:handoutMasterIdLst>
    <p:handoutMasterId r:id="rId15"/>
  </p:handoutMasterIdLst>
  <p:sldIdLst>
    <p:sldId id="1041" r:id="rId5"/>
    <p:sldId id="1043" r:id="rId6"/>
    <p:sldId id="3216" r:id="rId7"/>
    <p:sldId id="3217" r:id="rId8"/>
    <p:sldId id="3218" r:id="rId9"/>
    <p:sldId id="3219" r:id="rId10"/>
    <p:sldId id="3220" r:id="rId11"/>
    <p:sldId id="3221" r:id="rId12"/>
    <p:sldId id="3243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867" userDrawn="1">
          <p15:clr>
            <a:srgbClr val="A4A3A4"/>
          </p15:clr>
        </p15:guide>
        <p15:guide id="3" orient="horz" pos="3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Hernández" initials="DH" lastIdx="1" clrIdx="0">
    <p:extLst>
      <p:ext uri="{19B8F6BF-5375-455C-9EA6-DF929625EA0E}">
        <p15:presenceInfo xmlns:p15="http://schemas.microsoft.com/office/powerpoint/2012/main" userId="5961089ce6c01d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189"/>
    <a:srgbClr val="043DB0"/>
    <a:srgbClr val="0549D1"/>
    <a:srgbClr val="069CAC"/>
    <a:srgbClr val="2CC5FF"/>
    <a:srgbClr val="E5F8FF"/>
    <a:srgbClr val="E3EBEE"/>
    <a:srgbClr val="FFFFFF"/>
    <a:srgbClr val="47CAFF"/>
    <a:srgbClr val="F3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38681-5152-4F83-A17A-15E7B196D7E5}" v="34" dt="2025-10-21T07:48:41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440" y="342"/>
      </p:cViewPr>
      <p:guideLst>
        <p:guide pos="415"/>
        <p:guide orient="horz" pos="867"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David" userId="S::nicolas.david@keyrus.com::0ac78fec-f426-412a-b39d-91b75c1580e7" providerId="AD" clId="Web-{EFACA62D-DB3C-A7F8-0B1F-F9E02AFF2017}"/>
    <pc:docChg chg="modSld">
      <pc:chgData name="Nicolas David" userId="S::nicolas.david@keyrus.com::0ac78fec-f426-412a-b39d-91b75c1580e7" providerId="AD" clId="Web-{EFACA62D-DB3C-A7F8-0B1F-F9E02AFF2017}" dt="2023-05-16T16:37:34.968" v="1" actId="1076"/>
      <pc:docMkLst>
        <pc:docMk/>
      </pc:docMkLst>
      <pc:sldChg chg="modSp">
        <pc:chgData name="Nicolas David" userId="S::nicolas.david@keyrus.com::0ac78fec-f426-412a-b39d-91b75c1580e7" providerId="AD" clId="Web-{EFACA62D-DB3C-A7F8-0B1F-F9E02AFF2017}" dt="2023-05-16T16:37:34.968" v="1" actId="1076"/>
        <pc:sldMkLst>
          <pc:docMk/>
          <pc:sldMk cId="2362222676" sldId="889"/>
        </pc:sldMkLst>
      </pc:sldChg>
    </pc:docChg>
  </pc:docChgLst>
  <pc:docChgLst>
    <pc:chgData name="Cao Tri DO" userId="00bf068cb5359bd9" providerId="LiveId" clId="{BED4FF82-68D0-4744-B10E-A63E130E1142}"/>
    <pc:docChg chg="undo redo custSel addSld delSld modSld sldOrd modMainMaster delSection modSection">
      <pc:chgData name="Cao Tri DO" userId="00bf068cb5359bd9" providerId="LiveId" clId="{BED4FF82-68D0-4744-B10E-A63E130E1142}" dt="2023-11-30T22:33:13.785" v="575" actId="1076"/>
      <pc:docMkLst>
        <pc:docMk/>
      </pc:docMkLst>
      <pc:sldChg chg="del">
        <pc:chgData name="Cao Tri DO" userId="00bf068cb5359bd9" providerId="LiveId" clId="{BED4FF82-68D0-4744-B10E-A63E130E1142}" dt="2023-11-30T22:32:09.016" v="570" actId="47"/>
        <pc:sldMkLst>
          <pc:docMk/>
          <pc:sldMk cId="944536947" sldId="256"/>
        </pc:sldMkLst>
      </pc:sldChg>
      <pc:sldChg chg="del">
        <pc:chgData name="Cao Tri DO" userId="00bf068cb5359bd9" providerId="LiveId" clId="{BED4FF82-68D0-4744-B10E-A63E130E1142}" dt="2023-11-30T22:03:22.825" v="231" actId="2696"/>
        <pc:sldMkLst>
          <pc:docMk/>
          <pc:sldMk cId="72680772" sldId="257"/>
        </pc:sldMkLst>
      </pc:sldChg>
      <pc:sldChg chg="add">
        <pc:chgData name="Cao Tri DO" userId="00bf068cb5359bd9" providerId="LiveId" clId="{BED4FF82-68D0-4744-B10E-A63E130E1142}" dt="2023-11-30T22:03:26.528" v="232"/>
        <pc:sldMkLst>
          <pc:docMk/>
          <pc:sldMk cId="1233184952" sldId="25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687837868" sldId="26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878245229" sldId="26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854752591" sldId="26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730935451" sldId="26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038105062" sldId="26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918657260" sldId="26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034483376" sldId="26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631436313" sldId="27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951501985" sldId="27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58038642" sldId="27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158292503" sldId="27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89008978" sldId="27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689144771" sldId="27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443032360" sldId="49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286650721" sldId="76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086076360" sldId="76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090104801" sldId="77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067973717" sldId="77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287409523" sldId="77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298491564" sldId="77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106310273" sldId="77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938608201" sldId="77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439492781" sldId="77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02316405" sldId="77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254876565" sldId="79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265687774" sldId="79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816956568" sldId="85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536460715" sldId="85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979542008" sldId="85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527959735" sldId="85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588663144" sldId="85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456327245" sldId="85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262371366" sldId="85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395431664" sldId="85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862215801" sldId="86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445745916" sldId="86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277303094" sldId="86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821365598" sldId="86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499735057" sldId="86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077602559" sldId="86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999298803" sldId="86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721315781" sldId="86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828537155" sldId="86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71600780" sldId="86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827328670" sldId="87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74758978" sldId="87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29650712" sldId="87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858647634" sldId="87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701529481" sldId="87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35361426" sldId="87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618769537" sldId="87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464643693" sldId="88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016461491" sldId="88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317018111" sldId="88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05024803" sldId="88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531667917" sldId="88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44605724" sldId="88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858183332" sldId="88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362222676" sldId="889"/>
        </pc:sldMkLst>
      </pc:sldChg>
      <pc:sldChg chg="del">
        <pc:chgData name="Cao Tri DO" userId="00bf068cb5359bd9" providerId="LiveId" clId="{BED4FF82-68D0-4744-B10E-A63E130E1142}" dt="2023-11-30T22:03:22.825" v="231" actId="2696"/>
        <pc:sldMkLst>
          <pc:docMk/>
          <pc:sldMk cId="809860735" sldId="893"/>
        </pc:sldMkLst>
      </pc:sldChg>
      <pc:sldChg chg="add">
        <pc:chgData name="Cao Tri DO" userId="00bf068cb5359bd9" providerId="LiveId" clId="{BED4FF82-68D0-4744-B10E-A63E130E1142}" dt="2023-11-30T22:03:26.528" v="232"/>
        <pc:sldMkLst>
          <pc:docMk/>
          <pc:sldMk cId="3513823301" sldId="89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012856262" sldId="89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625406086" sldId="89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70442440" sldId="89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861400719" sldId="89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030035123" sldId="89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173940259" sldId="90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043330771" sldId="90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199789285" sldId="90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26374779" sldId="90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59269636" sldId="91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328519704" sldId="91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173971736" sldId="91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619334646" sldId="91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577115168" sldId="92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632661569" sldId="92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956110493" sldId="92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451706922" sldId="92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3849876" sldId="92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81777828" sldId="92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270398820" sldId="94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5948702" sldId="94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539277911" sldId="95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215085932" sldId="95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118922905" sldId="96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722979958" sldId="96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827558282" sldId="96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090467776" sldId="97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606484981" sldId="98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719523590" sldId="98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742741093" sldId="99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506198231" sldId="99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205022007" sldId="99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317844721" sldId="99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91815705" sldId="994"/>
        </pc:sldMkLst>
      </pc:sldChg>
      <pc:sldChg chg="del">
        <pc:chgData name="Cao Tri DO" userId="00bf068cb5359bd9" providerId="LiveId" clId="{BED4FF82-68D0-4744-B10E-A63E130E1142}" dt="2023-11-30T22:03:22.825" v="231" actId="2696"/>
        <pc:sldMkLst>
          <pc:docMk/>
          <pc:sldMk cId="1864814398" sldId="995"/>
        </pc:sldMkLst>
      </pc:sldChg>
      <pc:sldChg chg="modSp add mod">
        <pc:chgData name="Cao Tri DO" userId="00bf068cb5359bd9" providerId="LiveId" clId="{BED4FF82-68D0-4744-B10E-A63E130E1142}" dt="2023-11-30T22:06:31.274" v="233" actId="207"/>
        <pc:sldMkLst>
          <pc:docMk/>
          <pc:sldMk cId="1963339515" sldId="995"/>
        </pc:sldMkLst>
      </pc:sldChg>
      <pc:sldChg chg="del">
        <pc:chgData name="Cao Tri DO" userId="00bf068cb5359bd9" providerId="LiveId" clId="{BED4FF82-68D0-4744-B10E-A63E130E1142}" dt="2023-11-30T22:03:22.825" v="231" actId="2696"/>
        <pc:sldMkLst>
          <pc:docMk/>
          <pc:sldMk cId="2158048753" sldId="996"/>
        </pc:sldMkLst>
      </pc:sldChg>
      <pc:sldChg chg="add">
        <pc:chgData name="Cao Tri DO" userId="00bf068cb5359bd9" providerId="LiveId" clId="{BED4FF82-68D0-4744-B10E-A63E130E1142}" dt="2023-11-30T22:03:26.528" v="232"/>
        <pc:sldMkLst>
          <pc:docMk/>
          <pc:sldMk cId="3516424973" sldId="99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762893112" sldId="99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529306451" sldId="100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27456177" sldId="100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68939455" sldId="100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328458428" sldId="100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206978769" sldId="100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192978993" sldId="1005"/>
        </pc:sldMkLst>
      </pc:sldChg>
      <pc:sldChg chg="del">
        <pc:chgData name="Cao Tri DO" userId="00bf068cb5359bd9" providerId="LiveId" clId="{BED4FF82-68D0-4744-B10E-A63E130E1142}" dt="2023-11-30T22:17:32.155" v="387" actId="47"/>
        <pc:sldMkLst>
          <pc:docMk/>
          <pc:sldMk cId="279935553" sldId="100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56244660" sldId="100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470231614" sldId="101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826685657" sldId="101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22682654" sldId="101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26592695" sldId="101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921962430" sldId="101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915606581" sldId="101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13341422" sldId="101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058753689" sldId="101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690548272" sldId="101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984500588" sldId="1020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811816641" sldId="1021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52617850" sldId="102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367514981" sldId="1023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24946201" sldId="1024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113984792" sldId="1025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817718614" sldId="102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721966763" sldId="102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507771200" sldId="102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2058981543" sldId="102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967904209" sldId="1032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46818881" sldId="1036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1793593960" sldId="1037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475374014" sldId="1038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63166785" sldId="1039"/>
        </pc:sldMkLst>
      </pc:sldChg>
      <pc:sldChg chg="del">
        <pc:chgData name="Cao Tri DO" userId="00bf068cb5359bd9" providerId="LiveId" clId="{BED4FF82-68D0-4744-B10E-A63E130E1142}" dt="2023-11-30T22:32:09.016" v="570" actId="47"/>
        <pc:sldMkLst>
          <pc:docMk/>
          <pc:sldMk cId="3965300815" sldId="1040"/>
        </pc:sldMkLst>
      </pc:sldChg>
      <pc:sldChg chg="addSp delSp modSp new mod modClrScheme chgLayout">
        <pc:chgData name="Cao Tri DO" userId="00bf068cb5359bd9" providerId="LiveId" clId="{BED4FF82-68D0-4744-B10E-A63E130E1142}" dt="2023-11-30T22:30:17.674" v="558" actId="478"/>
        <pc:sldMkLst>
          <pc:docMk/>
          <pc:sldMk cId="2757772980" sldId="1041"/>
        </pc:sldMkLst>
      </pc:sldChg>
      <pc:sldChg chg="addSp delSp modSp new mod">
        <pc:chgData name="Cao Tri DO" userId="00bf068cb5359bd9" providerId="LiveId" clId="{BED4FF82-68D0-4744-B10E-A63E130E1142}" dt="2023-11-30T22:28:37.917" v="540" actId="14100"/>
        <pc:sldMkLst>
          <pc:docMk/>
          <pc:sldMk cId="2314498723" sldId="1042"/>
        </pc:sldMkLst>
      </pc:sldChg>
      <pc:sldChg chg="addSp modSp add mod">
        <pc:chgData name="Cao Tri DO" userId="00bf068cb5359bd9" providerId="LiveId" clId="{BED4FF82-68D0-4744-B10E-A63E130E1142}" dt="2023-11-30T21:44:14.889" v="110" actId="207"/>
        <pc:sldMkLst>
          <pc:docMk/>
          <pc:sldMk cId="3444754530" sldId="1043"/>
        </pc:sldMkLst>
      </pc:sldChg>
      <pc:sldChg chg="addSp modSp add mod">
        <pc:chgData name="Cao Tri DO" userId="00bf068cb5359bd9" providerId="LiveId" clId="{BED4FF82-68D0-4744-B10E-A63E130E1142}" dt="2023-11-30T22:26:35.305" v="495" actId="207"/>
        <pc:sldMkLst>
          <pc:docMk/>
          <pc:sldMk cId="3242342221" sldId="1044"/>
        </pc:sldMkLst>
      </pc:sldChg>
      <pc:sldChg chg="addSp delSp modSp add mod">
        <pc:chgData name="Cao Tri DO" userId="00bf068cb5359bd9" providerId="LiveId" clId="{BED4FF82-68D0-4744-B10E-A63E130E1142}" dt="2023-11-30T21:45:30.651" v="131" actId="207"/>
        <pc:sldMkLst>
          <pc:docMk/>
          <pc:sldMk cId="1400013140" sldId="1045"/>
        </pc:sldMkLst>
      </pc:sldChg>
      <pc:sldChg chg="addSp delSp modSp add mod">
        <pc:chgData name="Cao Tri DO" userId="00bf068cb5359bd9" providerId="LiveId" clId="{BED4FF82-68D0-4744-B10E-A63E130E1142}" dt="2023-11-30T21:46:41.253" v="145" actId="207"/>
        <pc:sldMkLst>
          <pc:docMk/>
          <pc:sldMk cId="3135578346" sldId="1046"/>
        </pc:sldMkLst>
      </pc:sldChg>
      <pc:sldChg chg="addSp modSp new mod">
        <pc:chgData name="Cao Tri DO" userId="00bf068cb5359bd9" providerId="LiveId" clId="{BED4FF82-68D0-4744-B10E-A63E130E1142}" dt="2023-11-30T21:48:50.086" v="183" actId="207"/>
        <pc:sldMkLst>
          <pc:docMk/>
          <pc:sldMk cId="1592858768" sldId="1047"/>
        </pc:sldMkLst>
      </pc:sldChg>
      <pc:sldChg chg="addSp modSp add mod">
        <pc:chgData name="Cao Tri DO" userId="00bf068cb5359bd9" providerId="LiveId" clId="{BED4FF82-68D0-4744-B10E-A63E130E1142}" dt="2023-11-30T21:50:19.701" v="203" actId="207"/>
        <pc:sldMkLst>
          <pc:docMk/>
          <pc:sldMk cId="1964713872" sldId="1048"/>
        </pc:sldMkLst>
      </pc:sldChg>
      <pc:sldChg chg="addSp modSp add mod">
        <pc:chgData name="Cao Tri DO" userId="00bf068cb5359bd9" providerId="LiveId" clId="{BED4FF82-68D0-4744-B10E-A63E130E1142}" dt="2023-11-30T21:50:34.880" v="205" actId="207"/>
        <pc:sldMkLst>
          <pc:docMk/>
          <pc:sldMk cId="2411272449" sldId="1049"/>
        </pc:sldMkLst>
      </pc:sldChg>
      <pc:sldChg chg="addSp modSp add mod">
        <pc:chgData name="Cao Tri DO" userId="00bf068cb5359bd9" providerId="LiveId" clId="{BED4FF82-68D0-4744-B10E-A63E130E1142}" dt="2023-11-30T21:49:21.686" v="189" actId="207"/>
        <pc:sldMkLst>
          <pc:docMk/>
          <pc:sldMk cId="2239570242" sldId="1050"/>
        </pc:sldMkLst>
      </pc:sldChg>
      <pc:sldChg chg="addSp delSp modSp add mod ord">
        <pc:chgData name="Cao Tri DO" userId="00bf068cb5359bd9" providerId="LiveId" clId="{BED4FF82-68D0-4744-B10E-A63E130E1142}" dt="2023-11-30T22:33:13.785" v="575" actId="1076"/>
        <pc:sldMkLst>
          <pc:docMk/>
          <pc:sldMk cId="1407570968" sldId="1051"/>
        </pc:sldMkLst>
      </pc:sldChg>
      <pc:sldChg chg="addSp delSp modSp add mod">
        <pc:chgData name="Cao Tri DO" userId="00bf068cb5359bd9" providerId="LiveId" clId="{BED4FF82-68D0-4744-B10E-A63E130E1142}" dt="2023-11-30T22:30:42.527" v="559"/>
        <pc:sldMkLst>
          <pc:docMk/>
          <pc:sldMk cId="1774548472" sldId="1052"/>
        </pc:sldMkLst>
      </pc:sldChg>
      <pc:sldChg chg="modSp add mod">
        <pc:chgData name="Cao Tri DO" userId="00bf068cb5359bd9" providerId="LiveId" clId="{BED4FF82-68D0-4744-B10E-A63E130E1142}" dt="2023-11-30T22:25:20.496" v="476" actId="1076"/>
        <pc:sldMkLst>
          <pc:docMk/>
          <pc:sldMk cId="2356212784" sldId="3139"/>
        </pc:sldMkLst>
      </pc:sldChg>
      <pc:sldChg chg="modSp add del mod">
        <pc:chgData name="Cao Tri DO" userId="00bf068cb5359bd9" providerId="LiveId" clId="{BED4FF82-68D0-4744-B10E-A63E130E1142}" dt="2023-11-30T22:19:19.844" v="402" actId="2711"/>
        <pc:sldMkLst>
          <pc:docMk/>
          <pc:sldMk cId="3418676664" sldId="3170"/>
        </pc:sldMkLst>
      </pc:sldChg>
      <pc:sldChg chg="modSp add del mod">
        <pc:chgData name="Cao Tri DO" userId="00bf068cb5359bd9" providerId="LiveId" clId="{BED4FF82-68D0-4744-B10E-A63E130E1142}" dt="2023-11-30T22:19:32.460" v="403" actId="2711"/>
        <pc:sldMkLst>
          <pc:docMk/>
          <pc:sldMk cId="2303302088" sldId="3171"/>
        </pc:sldMkLst>
      </pc:sldChg>
      <pc:sldChg chg="modSp add del mod">
        <pc:chgData name="Cao Tri DO" userId="00bf068cb5359bd9" providerId="LiveId" clId="{BED4FF82-68D0-4744-B10E-A63E130E1142}" dt="2023-11-30T22:19:38.851" v="404" actId="2711"/>
        <pc:sldMkLst>
          <pc:docMk/>
          <pc:sldMk cId="3388465723" sldId="3172"/>
        </pc:sldMkLst>
      </pc:sldChg>
      <pc:sldChg chg="modSp add del mod">
        <pc:chgData name="Cao Tri DO" userId="00bf068cb5359bd9" providerId="LiveId" clId="{BED4FF82-68D0-4744-B10E-A63E130E1142}" dt="2023-11-30T22:19:03.558" v="400" actId="207"/>
        <pc:sldMkLst>
          <pc:docMk/>
          <pc:sldMk cId="1907394001" sldId="3173"/>
        </pc:sldMkLst>
      </pc:sldChg>
      <pc:sldChg chg="modSp add del mod">
        <pc:chgData name="Cao Tri DO" userId="00bf068cb5359bd9" providerId="LiveId" clId="{BED4FF82-68D0-4744-B10E-A63E130E1142}" dt="2023-11-30T22:18:57.886" v="399" actId="207"/>
        <pc:sldMkLst>
          <pc:docMk/>
          <pc:sldMk cId="2039416053" sldId="3174"/>
        </pc:sldMkLst>
      </pc:sldChg>
      <pc:sldChg chg="modSp add del mod">
        <pc:chgData name="Cao Tri DO" userId="00bf068cb5359bd9" providerId="LiveId" clId="{BED4FF82-68D0-4744-B10E-A63E130E1142}" dt="2023-11-30T22:18:54.370" v="398" actId="207"/>
        <pc:sldMkLst>
          <pc:docMk/>
          <pc:sldMk cId="159416850" sldId="3175"/>
        </pc:sldMkLst>
      </pc:sldChg>
      <pc:sldChg chg="modSp add del mod">
        <pc:chgData name="Cao Tri DO" userId="00bf068cb5359bd9" providerId="LiveId" clId="{BED4FF82-68D0-4744-B10E-A63E130E1142}" dt="2023-11-30T22:18:50.423" v="397" actId="207"/>
        <pc:sldMkLst>
          <pc:docMk/>
          <pc:sldMk cId="1946655540" sldId="3177"/>
        </pc:sldMkLst>
      </pc:sldChg>
      <pc:sldChg chg="delSp modSp add mod">
        <pc:chgData name="Cao Tri DO" userId="00bf068cb5359bd9" providerId="LiveId" clId="{BED4FF82-68D0-4744-B10E-A63E130E1142}" dt="2023-11-30T22:14:48.265" v="304" actId="20577"/>
        <pc:sldMkLst>
          <pc:docMk/>
          <pc:sldMk cId="258932221" sldId="3178"/>
        </pc:sldMkLst>
      </pc:sldChg>
      <pc:sldChg chg="modSp add mod">
        <pc:chgData name="Cao Tri DO" userId="00bf068cb5359bd9" providerId="LiveId" clId="{BED4FF82-68D0-4744-B10E-A63E130E1142}" dt="2023-11-30T22:14:28.539" v="267" actId="20577"/>
        <pc:sldMkLst>
          <pc:docMk/>
          <pc:sldMk cId="3782603533" sldId="3179"/>
        </pc:sldMkLst>
      </pc:sldChg>
      <pc:sldChg chg="modSp add mod">
        <pc:chgData name="Cao Tri DO" userId="00bf068cb5359bd9" providerId="LiveId" clId="{BED4FF82-68D0-4744-B10E-A63E130E1142}" dt="2023-11-30T22:14:37.246" v="289" actId="20577"/>
        <pc:sldMkLst>
          <pc:docMk/>
          <pc:sldMk cId="2525976876" sldId="3180"/>
        </pc:sldMkLst>
      </pc:sldChg>
      <pc:sldChg chg="modSp add mod">
        <pc:chgData name="Cao Tri DO" userId="00bf068cb5359bd9" providerId="LiveId" clId="{BED4FF82-68D0-4744-B10E-A63E130E1142}" dt="2023-11-30T22:20:53.893" v="418" actId="208"/>
        <pc:sldMkLst>
          <pc:docMk/>
          <pc:sldMk cId="3560389385" sldId="3185"/>
        </pc:sldMkLst>
      </pc:sldChg>
      <pc:sldChg chg="modSp add mod">
        <pc:chgData name="Cao Tri DO" userId="00bf068cb5359bd9" providerId="LiveId" clId="{BED4FF82-68D0-4744-B10E-A63E130E1142}" dt="2023-11-30T22:21:53.969" v="433" actId="208"/>
        <pc:sldMkLst>
          <pc:docMk/>
          <pc:sldMk cId="239172437" sldId="3186"/>
        </pc:sldMkLst>
      </pc:sldChg>
      <pc:sldChg chg="modSp add mod">
        <pc:chgData name="Cao Tri DO" userId="00bf068cb5359bd9" providerId="LiveId" clId="{BED4FF82-68D0-4744-B10E-A63E130E1142}" dt="2023-11-30T22:31:19.108" v="565" actId="207"/>
        <pc:sldMkLst>
          <pc:docMk/>
          <pc:sldMk cId="556819972" sldId="3187"/>
        </pc:sldMkLst>
      </pc:sldChg>
      <pc:sldChg chg="modSp add mod">
        <pc:chgData name="Cao Tri DO" userId="00bf068cb5359bd9" providerId="LiveId" clId="{BED4FF82-68D0-4744-B10E-A63E130E1142}" dt="2023-11-30T22:31:39.253" v="569" actId="207"/>
        <pc:sldMkLst>
          <pc:docMk/>
          <pc:sldMk cId="4205634651" sldId="3188"/>
        </pc:sldMkLst>
      </pc:sldChg>
      <pc:sldChg chg="modSp add mod">
        <pc:chgData name="Cao Tri DO" userId="00bf068cb5359bd9" providerId="LiveId" clId="{BED4FF82-68D0-4744-B10E-A63E130E1142}" dt="2023-11-30T22:22:07.959" v="438" actId="207"/>
        <pc:sldMkLst>
          <pc:docMk/>
          <pc:sldMk cId="710234670" sldId="3189"/>
        </pc:sldMkLst>
      </pc:sldChg>
      <pc:sldChg chg="modSp add mod">
        <pc:chgData name="Cao Tri DO" userId="00bf068cb5359bd9" providerId="LiveId" clId="{BED4FF82-68D0-4744-B10E-A63E130E1142}" dt="2023-11-30T22:22:11.141" v="439" actId="207"/>
        <pc:sldMkLst>
          <pc:docMk/>
          <pc:sldMk cId="974674484" sldId="3190"/>
        </pc:sldMkLst>
      </pc:sldChg>
      <pc:sldChg chg="modSp add mod">
        <pc:chgData name="Cao Tri DO" userId="00bf068cb5359bd9" providerId="LiveId" clId="{BED4FF82-68D0-4744-B10E-A63E130E1142}" dt="2023-11-30T22:22:14.141" v="440" actId="207"/>
        <pc:sldMkLst>
          <pc:docMk/>
          <pc:sldMk cId="240681148" sldId="3191"/>
        </pc:sldMkLst>
      </pc:sldChg>
      <pc:sldChg chg="modSp add mod">
        <pc:chgData name="Cao Tri DO" userId="00bf068cb5359bd9" providerId="LiveId" clId="{BED4FF82-68D0-4744-B10E-A63E130E1142}" dt="2023-11-30T22:22:18.892" v="441" actId="207"/>
        <pc:sldMkLst>
          <pc:docMk/>
          <pc:sldMk cId="1374022193" sldId="3192"/>
        </pc:sldMkLst>
      </pc:sldChg>
      <pc:sldChg chg="modSp add mod">
        <pc:chgData name="Cao Tri DO" userId="00bf068cb5359bd9" providerId="LiveId" clId="{BED4FF82-68D0-4744-B10E-A63E130E1142}" dt="2023-11-30T22:22:23.323" v="442" actId="207"/>
        <pc:sldMkLst>
          <pc:docMk/>
          <pc:sldMk cId="2556389222" sldId="3193"/>
        </pc:sldMkLst>
      </pc:sldChg>
      <pc:sldChg chg="modSp add mod">
        <pc:chgData name="Cao Tri DO" userId="00bf068cb5359bd9" providerId="LiveId" clId="{BED4FF82-68D0-4744-B10E-A63E130E1142}" dt="2023-11-30T22:22:26.414" v="443" actId="207"/>
        <pc:sldMkLst>
          <pc:docMk/>
          <pc:sldMk cId="3324530201" sldId="3194"/>
        </pc:sldMkLst>
      </pc:sldChg>
      <pc:sldChg chg="modSp add mod">
        <pc:chgData name="Cao Tri DO" userId="00bf068cb5359bd9" providerId="LiveId" clId="{BED4FF82-68D0-4744-B10E-A63E130E1142}" dt="2023-11-30T22:22:30.386" v="444" actId="207"/>
        <pc:sldMkLst>
          <pc:docMk/>
          <pc:sldMk cId="796177543" sldId="3195"/>
        </pc:sldMkLst>
      </pc:sldChg>
      <pc:sldChg chg="modSp add mod">
        <pc:chgData name="Cao Tri DO" userId="00bf068cb5359bd9" providerId="LiveId" clId="{BED4FF82-68D0-4744-B10E-A63E130E1142}" dt="2023-11-30T22:15:15.232" v="327" actId="20577"/>
        <pc:sldMkLst>
          <pc:docMk/>
          <pc:sldMk cId="3035425308" sldId="3196"/>
        </pc:sldMkLst>
      </pc:sldChg>
      <pc:sldChg chg="modSp add mod">
        <pc:chgData name="Cao Tri DO" userId="00bf068cb5359bd9" providerId="LiveId" clId="{BED4FF82-68D0-4744-B10E-A63E130E1142}" dt="2023-11-30T22:15:23.361" v="337" actId="20577"/>
        <pc:sldMkLst>
          <pc:docMk/>
          <pc:sldMk cId="3991308241" sldId="3197"/>
        </pc:sldMkLst>
      </pc:sldChg>
      <pc:sldChg chg="modSp add mod">
        <pc:chgData name="Cao Tri DO" userId="00bf068cb5359bd9" providerId="LiveId" clId="{BED4FF82-68D0-4744-B10E-A63E130E1142}" dt="2023-11-30T22:22:51.432" v="448" actId="207"/>
        <pc:sldMkLst>
          <pc:docMk/>
          <pc:sldMk cId="1894237789" sldId="3198"/>
        </pc:sldMkLst>
      </pc:sldChg>
      <pc:sldChg chg="delSp add">
        <pc:chgData name="Cao Tri DO" userId="00bf068cb5359bd9" providerId="LiveId" clId="{BED4FF82-68D0-4744-B10E-A63E130E1142}" dt="2023-11-30T22:15:43.242" v="339" actId="478"/>
        <pc:sldMkLst>
          <pc:docMk/>
          <pc:sldMk cId="3509468652" sldId="3199"/>
        </pc:sldMkLst>
      </pc:sldChg>
      <pc:sldChg chg="delSp modSp add mod">
        <pc:chgData name="Cao Tri DO" userId="00bf068cb5359bd9" providerId="LiveId" clId="{BED4FF82-68D0-4744-B10E-A63E130E1142}" dt="2023-11-30T22:24:25.790" v="467" actId="20577"/>
        <pc:sldMkLst>
          <pc:docMk/>
          <pc:sldMk cId="3738954503" sldId="3201"/>
        </pc:sldMkLst>
      </pc:sldChg>
      <pc:sldChg chg="delSp modSp add mod">
        <pc:chgData name="Cao Tri DO" userId="00bf068cb5359bd9" providerId="LiveId" clId="{BED4FF82-68D0-4744-B10E-A63E130E1142}" dt="2023-11-30T22:25:34.940" v="481" actId="20577"/>
        <pc:sldMkLst>
          <pc:docMk/>
          <pc:sldMk cId="4220166939" sldId="3202"/>
        </pc:sldMkLst>
      </pc:sldChg>
      <pc:sldChg chg="delSp modSp add mod">
        <pc:chgData name="Cao Tri DO" userId="00bf068cb5359bd9" providerId="LiveId" clId="{BED4FF82-68D0-4744-B10E-A63E130E1142}" dt="2023-11-30T22:25:52.973" v="483" actId="207"/>
        <pc:sldMkLst>
          <pc:docMk/>
          <pc:sldMk cId="1021142024" sldId="3203"/>
        </pc:sldMkLst>
      </pc:sldChg>
      <pc:sldChg chg="delSp modSp add mod">
        <pc:chgData name="Cao Tri DO" userId="00bf068cb5359bd9" providerId="LiveId" clId="{BED4FF82-68D0-4744-B10E-A63E130E1142}" dt="2023-11-30T22:25:15.568" v="475" actId="207"/>
        <pc:sldMkLst>
          <pc:docMk/>
          <pc:sldMk cId="3681933670" sldId="3204"/>
        </pc:sldMkLst>
      </pc:sldChg>
      <pc:sldChg chg="delSp add del">
        <pc:chgData name="Cao Tri DO" userId="00bf068cb5359bd9" providerId="LiveId" clId="{BED4FF82-68D0-4744-B10E-A63E130E1142}" dt="2023-11-30T22:25:40.996" v="482" actId="47"/>
        <pc:sldMkLst>
          <pc:docMk/>
          <pc:sldMk cId="3617409103" sldId="3206"/>
        </pc:sldMkLst>
      </pc:sldChg>
      <pc:sldChg chg="add del">
        <pc:chgData name="Cao Tri DO" userId="00bf068cb5359bd9" providerId="LiveId" clId="{BED4FF82-68D0-4744-B10E-A63E130E1142}" dt="2023-11-30T22:25:40.996" v="482" actId="47"/>
        <pc:sldMkLst>
          <pc:docMk/>
          <pc:sldMk cId="842370917" sldId="3207"/>
        </pc:sldMkLst>
      </pc:sldChg>
      <pc:sldChg chg="modSp add mod">
        <pc:chgData name="Cao Tri DO" userId="00bf068cb5359bd9" providerId="LiveId" clId="{BED4FF82-68D0-4744-B10E-A63E130E1142}" dt="2023-11-30T22:17:28.014" v="386" actId="14100"/>
        <pc:sldMkLst>
          <pc:docMk/>
          <pc:sldMk cId="1959737905" sldId="3208"/>
        </pc:sldMkLst>
      </pc:sldChg>
      <pc:sldMasterChg chg="delSldLayout modSldLayout">
        <pc:chgData name="Cao Tri DO" userId="00bf068cb5359bd9" providerId="LiveId" clId="{BED4FF82-68D0-4744-B10E-A63E130E1142}" dt="2023-11-30T22:32:09.016" v="570" actId="47"/>
        <pc:sldMasterMkLst>
          <pc:docMk/>
          <pc:sldMasterMk cId="1889596937" sldId="2147483873"/>
        </pc:sldMasterMkLst>
        <pc:sldLayoutChg chg="modSp mod">
          <pc:chgData name="Cao Tri DO" userId="00bf068cb5359bd9" providerId="LiveId" clId="{BED4FF82-68D0-4744-B10E-A63E130E1142}" dt="2023-11-30T21:33:15.255" v="10" actId="1076"/>
          <pc:sldLayoutMkLst>
            <pc:docMk/>
            <pc:sldMasterMk cId="1889596937" sldId="2147483873"/>
            <pc:sldLayoutMk cId="1580718509" sldId="2147483876"/>
          </pc:sldLayoutMkLst>
        </pc:sldLayoutChg>
        <pc:sldLayoutChg chg="del">
          <pc:chgData name="Cao Tri DO" userId="00bf068cb5359bd9" providerId="LiveId" clId="{BED4FF82-68D0-4744-B10E-A63E130E1142}" dt="2023-11-30T22:32:09.016" v="570" actId="47"/>
          <pc:sldLayoutMkLst>
            <pc:docMk/>
            <pc:sldMasterMk cId="1889596937" sldId="2147483873"/>
            <pc:sldLayoutMk cId="3438709648" sldId="2147484058"/>
          </pc:sldLayoutMkLst>
        </pc:sldLayoutChg>
        <pc:sldLayoutChg chg="addSp modSp mod">
          <pc:chgData name="Cao Tri DO" userId="00bf068cb5359bd9" providerId="LiveId" clId="{BED4FF82-68D0-4744-B10E-A63E130E1142}" dt="2023-11-30T21:39:51.725" v="69" actId="1076"/>
          <pc:sldLayoutMkLst>
            <pc:docMk/>
            <pc:sldMasterMk cId="1889596937" sldId="2147483873"/>
            <pc:sldLayoutMk cId="3288077382" sldId="2147484110"/>
          </pc:sldLayoutMkLst>
        </pc:sldLayoutChg>
        <pc:sldLayoutChg chg="del">
          <pc:chgData name="Cao Tri DO" userId="00bf068cb5359bd9" providerId="LiveId" clId="{BED4FF82-68D0-4744-B10E-A63E130E1142}" dt="2023-11-30T22:32:09.016" v="570" actId="47"/>
          <pc:sldLayoutMkLst>
            <pc:docMk/>
            <pc:sldMasterMk cId="1889596937" sldId="2147483873"/>
            <pc:sldLayoutMk cId="308400144" sldId="2147484137"/>
          </pc:sldLayoutMkLst>
        </pc:sldLayoutChg>
        <pc:sldLayoutChg chg="delSp mod">
          <pc:chgData name="Cao Tri DO" userId="00bf068cb5359bd9" providerId="LiveId" clId="{BED4FF82-68D0-4744-B10E-A63E130E1142}" dt="2023-11-30T22:13:44.599" v="237" actId="478"/>
          <pc:sldLayoutMkLst>
            <pc:docMk/>
            <pc:sldMasterMk cId="1889596937" sldId="2147483873"/>
            <pc:sldLayoutMk cId="1211821674" sldId="2147484163"/>
          </pc:sldLayoutMkLst>
        </pc:sldLayoutChg>
      </pc:sldMasterChg>
    </pc:docChg>
  </pc:docChgLst>
  <pc:docChgLst>
    <pc:chgData name="Cao-tri Do" userId="a89fd7b7-bc52-48ab-9b5b-0cac60735c9b" providerId="ADAL" clId="{5C7F831E-B2C0-4D22-A740-15B90FB943CE}"/>
    <pc:docChg chg="undo redo custSel addSld delSld modSld">
      <pc:chgData name="Cao-tri Do" userId="a89fd7b7-bc52-48ab-9b5b-0cac60735c9b" providerId="ADAL" clId="{5C7F831E-B2C0-4D22-A740-15B90FB943CE}" dt="2025-04-29T08:45:36.891" v="531" actId="478"/>
      <pc:docMkLst>
        <pc:docMk/>
      </pc:docMkLst>
      <pc:sldChg chg="delSp modSp mod">
        <pc:chgData name="Cao-tri Do" userId="a89fd7b7-bc52-48ab-9b5b-0cac60735c9b" providerId="ADAL" clId="{5C7F831E-B2C0-4D22-A740-15B90FB943CE}" dt="2025-03-03T21:29:47.766" v="1" actId="1076"/>
        <pc:sldMkLst>
          <pc:docMk/>
          <pc:sldMk cId="2757772980" sldId="1041"/>
        </pc:sldMkLst>
      </pc:sldChg>
      <pc:sldChg chg="addSp delSp modSp mod">
        <pc:chgData name="Cao-tri Do" userId="a89fd7b7-bc52-48ab-9b5b-0cac60735c9b" providerId="ADAL" clId="{5C7F831E-B2C0-4D22-A740-15B90FB943CE}" dt="2025-04-03T14:17:44.869" v="321" actId="207"/>
        <pc:sldMkLst>
          <pc:docMk/>
          <pc:sldMk cId="3135578346" sldId="1046"/>
        </pc:sldMkLst>
      </pc:sldChg>
      <pc:sldChg chg="modSp mod">
        <pc:chgData name="Cao-tri Do" userId="a89fd7b7-bc52-48ab-9b5b-0cac60735c9b" providerId="ADAL" clId="{5C7F831E-B2C0-4D22-A740-15B90FB943CE}" dt="2025-03-20T13:46:32.308" v="320" actId="207"/>
        <pc:sldMkLst>
          <pc:docMk/>
          <pc:sldMk cId="1592858768" sldId="1047"/>
        </pc:sldMkLst>
      </pc:sldChg>
      <pc:sldChg chg="addSp delSp modSp mod">
        <pc:chgData name="Cao-tri Do" userId="a89fd7b7-bc52-48ab-9b5b-0cac60735c9b" providerId="ADAL" clId="{5C7F831E-B2C0-4D22-A740-15B90FB943CE}" dt="2025-03-20T13:43:03.307" v="319" actId="478"/>
        <pc:sldMkLst>
          <pc:docMk/>
          <pc:sldMk cId="1964713872" sldId="1048"/>
        </pc:sldMkLst>
      </pc:sldChg>
      <pc:sldChg chg="modSp mod">
        <pc:chgData name="Cao-tri Do" userId="a89fd7b7-bc52-48ab-9b5b-0cac60735c9b" providerId="ADAL" clId="{5C7F831E-B2C0-4D22-A740-15B90FB943CE}" dt="2025-03-04T10:41:14.726" v="6" actId="207"/>
        <pc:sldMkLst>
          <pc:docMk/>
          <pc:sldMk cId="2411272449" sldId="1049"/>
        </pc:sldMkLst>
      </pc:sldChg>
      <pc:sldChg chg="addSp modSp mod">
        <pc:chgData name="Cao-tri Do" userId="a89fd7b7-bc52-48ab-9b5b-0cac60735c9b" providerId="ADAL" clId="{5C7F831E-B2C0-4D22-A740-15B90FB943CE}" dt="2025-04-29T08:36:06.679" v="392" actId="207"/>
        <pc:sldMkLst>
          <pc:docMk/>
          <pc:sldMk cId="2239570242" sldId="1050"/>
        </pc:sldMkLst>
      </pc:sldChg>
      <pc:sldChg chg="modSp mod">
        <pc:chgData name="Cao-tri Do" userId="a89fd7b7-bc52-48ab-9b5b-0cac60735c9b" providerId="ADAL" clId="{5C7F831E-B2C0-4D22-A740-15B90FB943CE}" dt="2025-04-29T08:34:59.088" v="344" actId="14100"/>
        <pc:sldMkLst>
          <pc:docMk/>
          <pc:sldMk cId="4205634651" sldId="3188"/>
        </pc:sldMkLst>
      </pc:sldChg>
      <pc:sldChg chg="addSp modSp add mod">
        <pc:chgData name="Cao-tri Do" userId="a89fd7b7-bc52-48ab-9b5b-0cac60735c9b" providerId="ADAL" clId="{5C7F831E-B2C0-4D22-A740-15B90FB943CE}" dt="2025-03-04T15:33:43.210" v="50" actId="1076"/>
        <pc:sldMkLst>
          <pc:docMk/>
          <pc:sldMk cId="3633166723" sldId="3209"/>
        </pc:sldMkLst>
      </pc:sldChg>
      <pc:sldChg chg="addSp delSp add del mod">
        <pc:chgData name="Cao-tri Do" userId="a89fd7b7-bc52-48ab-9b5b-0cac60735c9b" providerId="ADAL" clId="{5C7F831E-B2C0-4D22-A740-15B90FB943CE}" dt="2025-04-29T08:38:57.230" v="394" actId="2696"/>
        <pc:sldMkLst>
          <pc:docMk/>
          <pc:sldMk cId="1243004095" sldId="3210"/>
        </pc:sldMkLst>
      </pc:sldChg>
      <pc:sldChg chg="addSp delSp add mod">
        <pc:chgData name="Cao-tri Do" userId="a89fd7b7-bc52-48ab-9b5b-0cac60735c9b" providerId="ADAL" clId="{5C7F831E-B2C0-4D22-A740-15B90FB943CE}" dt="2025-04-29T07:33:15.364" v="329" actId="22"/>
        <pc:sldMkLst>
          <pc:docMk/>
          <pc:sldMk cId="3790671255" sldId="3211"/>
        </pc:sldMkLst>
      </pc:sldChg>
      <pc:sldChg chg="addSp new mod">
        <pc:chgData name="Cao-tri Do" userId="a89fd7b7-bc52-48ab-9b5b-0cac60735c9b" providerId="ADAL" clId="{5C7F831E-B2C0-4D22-A740-15B90FB943CE}" dt="2025-04-29T07:33:17.627" v="331" actId="22"/>
        <pc:sldMkLst>
          <pc:docMk/>
          <pc:sldMk cId="217245719" sldId="3212"/>
        </pc:sldMkLst>
      </pc:sldChg>
      <pc:sldChg chg="addSp modSp new mod">
        <pc:chgData name="Cao-tri Do" userId="a89fd7b7-bc52-48ab-9b5b-0cac60735c9b" providerId="ADAL" clId="{5C7F831E-B2C0-4D22-A740-15B90FB943CE}" dt="2025-04-29T07:33:47.163" v="338" actId="1035"/>
        <pc:sldMkLst>
          <pc:docMk/>
          <pc:sldMk cId="1063815845" sldId="3213"/>
        </pc:sldMkLst>
      </pc:sldChg>
      <pc:sldChg chg="add">
        <pc:chgData name="Cao-tri Do" userId="a89fd7b7-bc52-48ab-9b5b-0cac60735c9b" providerId="ADAL" clId="{5C7F831E-B2C0-4D22-A740-15B90FB943CE}" dt="2025-04-29T07:33:51.031" v="339"/>
        <pc:sldMkLst>
          <pc:docMk/>
          <pc:sldMk cId="3345648984" sldId="3214"/>
        </pc:sldMkLst>
      </pc:sldChg>
      <pc:sldChg chg="addSp new add del">
        <pc:chgData name="Cao-tri Do" userId="a89fd7b7-bc52-48ab-9b5b-0cac60735c9b" providerId="ADAL" clId="{5C7F831E-B2C0-4D22-A740-15B90FB943CE}" dt="2025-04-29T08:38:57.230" v="394" actId="2696"/>
        <pc:sldMkLst>
          <pc:docMk/>
          <pc:sldMk cId="396088586" sldId="3215"/>
        </pc:sldMkLst>
      </pc:sldChg>
      <pc:sldChg chg="add">
        <pc:chgData name="Cao-tri Do" userId="a89fd7b7-bc52-48ab-9b5b-0cac60735c9b" providerId="ADAL" clId="{5C7F831E-B2C0-4D22-A740-15B90FB943CE}" dt="2025-04-29T08:39:00" v="395"/>
        <pc:sldMkLst>
          <pc:docMk/>
          <pc:sldMk cId="2111481851" sldId="3216"/>
        </pc:sldMkLst>
      </pc:sldChg>
      <pc:sldChg chg="add">
        <pc:chgData name="Cao-tri Do" userId="a89fd7b7-bc52-48ab-9b5b-0cac60735c9b" providerId="ADAL" clId="{5C7F831E-B2C0-4D22-A740-15B90FB943CE}" dt="2025-04-29T08:39:00" v="395"/>
        <pc:sldMkLst>
          <pc:docMk/>
          <pc:sldMk cId="3474913276" sldId="3217"/>
        </pc:sldMkLst>
      </pc:sldChg>
      <pc:sldChg chg="add">
        <pc:chgData name="Cao-tri Do" userId="a89fd7b7-bc52-48ab-9b5b-0cac60735c9b" providerId="ADAL" clId="{5C7F831E-B2C0-4D22-A740-15B90FB943CE}" dt="2025-04-29T08:39:14.183" v="396"/>
        <pc:sldMkLst>
          <pc:docMk/>
          <pc:sldMk cId="3477191204" sldId="3218"/>
        </pc:sldMkLst>
      </pc:sldChg>
      <pc:sldChg chg="addSp modSp new">
        <pc:chgData name="Cao-tri Do" userId="a89fd7b7-bc52-48ab-9b5b-0cac60735c9b" providerId="ADAL" clId="{5C7F831E-B2C0-4D22-A740-15B90FB943CE}" dt="2025-04-29T08:39:29.173" v="401" actId="1076"/>
        <pc:sldMkLst>
          <pc:docMk/>
          <pc:sldMk cId="3904865078" sldId="3219"/>
        </pc:sldMkLst>
      </pc:sldChg>
      <pc:sldChg chg="add">
        <pc:chgData name="Cao-tri Do" userId="a89fd7b7-bc52-48ab-9b5b-0cac60735c9b" providerId="ADAL" clId="{5C7F831E-B2C0-4D22-A740-15B90FB943CE}" dt="2025-04-29T08:39:53.822" v="402"/>
        <pc:sldMkLst>
          <pc:docMk/>
          <pc:sldMk cId="26133647" sldId="3220"/>
        </pc:sldMkLst>
      </pc:sldChg>
      <pc:sldChg chg="addSp delSp modSp add mod">
        <pc:chgData name="Cao-tri Do" userId="a89fd7b7-bc52-48ab-9b5b-0cac60735c9b" providerId="ADAL" clId="{5C7F831E-B2C0-4D22-A740-15B90FB943CE}" dt="2025-04-29T08:45:36.891" v="531" actId="478"/>
        <pc:sldMkLst>
          <pc:docMk/>
          <pc:sldMk cId="1867012555" sldId="3221"/>
        </pc:sldMkLst>
      </pc:sldChg>
    </pc:docChg>
  </pc:docChgLst>
  <pc:docChgLst>
    <pc:chgData name="Cao Tri DO" userId="00bf068cb5359bd9" providerId="LiveId" clId="{EFA8ECA0-CD1F-483B-A975-5EF5043D90E3}"/>
    <pc:docChg chg="undo custSel addSld delSld modSld sldOrd">
      <pc:chgData name="Cao Tri DO" userId="00bf068cb5359bd9" providerId="LiveId" clId="{EFA8ECA0-CD1F-483B-A975-5EF5043D90E3}" dt="2025-10-21T07:48:57.341" v="1250" actId="20577"/>
      <pc:docMkLst>
        <pc:docMk/>
      </pc:docMkLst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1233184952" sldId="257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3513823301" sldId="893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1963339515" sldId="995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3516424973" sldId="996"/>
        </pc:sldMkLst>
      </pc:sldChg>
      <pc:sldChg chg="addSp delSp modSp mod">
        <pc:chgData name="Cao Tri DO" userId="00bf068cb5359bd9" providerId="LiveId" clId="{EFA8ECA0-CD1F-483B-A975-5EF5043D90E3}" dt="2025-10-20T15:49:58.645" v="1204" actId="1076"/>
        <pc:sldMkLst>
          <pc:docMk/>
          <pc:sldMk cId="2757772980" sldId="1041"/>
        </pc:sldMkLst>
        <pc:spChg chg="mod">
          <ac:chgData name="Cao Tri DO" userId="00bf068cb5359bd9" providerId="LiveId" clId="{EFA8ECA0-CD1F-483B-A975-5EF5043D90E3}" dt="2025-10-20T11:39:54.656" v="2" actId="207"/>
          <ac:spMkLst>
            <pc:docMk/>
            <pc:sldMk cId="2757772980" sldId="1041"/>
            <ac:spMk id="6" creationId="{9059692B-EDEE-B239-BCB8-CD7297945E7F}"/>
          </ac:spMkLst>
        </pc:spChg>
        <pc:spChg chg="mod">
          <ac:chgData name="Cao Tri DO" userId="00bf068cb5359bd9" providerId="LiveId" clId="{EFA8ECA0-CD1F-483B-A975-5EF5043D90E3}" dt="2025-10-20T11:40:25.309" v="24" actId="20577"/>
          <ac:spMkLst>
            <pc:docMk/>
            <pc:sldMk cId="2757772980" sldId="1041"/>
            <ac:spMk id="7" creationId="{3F4CD966-E4F2-C186-95AA-310CBADE0A76}"/>
          </ac:spMkLst>
        </pc:spChg>
        <pc:spChg chg="mod">
          <ac:chgData name="Cao Tri DO" userId="00bf068cb5359bd9" providerId="LiveId" clId="{EFA8ECA0-CD1F-483B-A975-5EF5043D90E3}" dt="2025-10-20T15:48:17.023" v="1128" actId="1076"/>
          <ac:spMkLst>
            <pc:docMk/>
            <pc:sldMk cId="2757772980" sldId="1041"/>
            <ac:spMk id="9" creationId="{C44F1E8B-8AE4-F4A9-D684-89C75127DDC1}"/>
          </ac:spMkLst>
        </pc:spChg>
        <pc:spChg chg="mod">
          <ac:chgData name="Cao Tri DO" userId="00bf068cb5359bd9" providerId="LiveId" clId="{EFA8ECA0-CD1F-483B-A975-5EF5043D90E3}" dt="2025-10-20T15:49:12.717" v="1196" actId="207"/>
          <ac:spMkLst>
            <pc:docMk/>
            <pc:sldMk cId="2757772980" sldId="1041"/>
            <ac:spMk id="10" creationId="{05941A6C-F573-8D7F-3D9D-CAE5205D86CA}"/>
          </ac:spMkLst>
        </pc:spChg>
        <pc:spChg chg="mod">
          <ac:chgData name="Cao Tri DO" userId="00bf068cb5359bd9" providerId="LiveId" clId="{EFA8ECA0-CD1F-483B-A975-5EF5043D90E3}" dt="2025-10-20T15:49:15.932" v="1197" actId="207"/>
          <ac:spMkLst>
            <pc:docMk/>
            <pc:sldMk cId="2757772980" sldId="1041"/>
            <ac:spMk id="13" creationId="{A8F98190-B470-445D-5532-676318BC0611}"/>
          </ac:spMkLst>
        </pc:spChg>
        <pc:spChg chg="mod">
          <ac:chgData name="Cao Tri DO" userId="00bf068cb5359bd9" providerId="LiveId" clId="{EFA8ECA0-CD1F-483B-A975-5EF5043D90E3}" dt="2025-10-20T15:49:18.970" v="1198" actId="207"/>
          <ac:spMkLst>
            <pc:docMk/>
            <pc:sldMk cId="2757772980" sldId="1041"/>
            <ac:spMk id="16" creationId="{27631725-6F49-DEEC-2091-45F203F3E1CC}"/>
          </ac:spMkLst>
        </pc:spChg>
        <pc:spChg chg="mod">
          <ac:chgData name="Cao Tri DO" userId="00bf068cb5359bd9" providerId="LiveId" clId="{EFA8ECA0-CD1F-483B-A975-5EF5043D90E3}" dt="2025-10-20T15:48:28.499" v="1136" actId="108"/>
          <ac:spMkLst>
            <pc:docMk/>
            <pc:sldMk cId="2757772980" sldId="1041"/>
            <ac:spMk id="18" creationId="{1BBDDB67-ABA3-982B-FA37-9CDF71E00249}"/>
          </ac:spMkLst>
        </pc:spChg>
        <pc:spChg chg="mod">
          <ac:chgData name="Cao Tri DO" userId="00bf068cb5359bd9" providerId="LiveId" clId="{EFA8ECA0-CD1F-483B-A975-5EF5043D90E3}" dt="2025-10-20T11:40:18.191" v="7" actId="207"/>
          <ac:spMkLst>
            <pc:docMk/>
            <pc:sldMk cId="2757772980" sldId="1041"/>
            <ac:spMk id="19" creationId="{ACF10DDE-A700-C1F9-6D32-FAEEE27CE732}"/>
          </ac:spMkLst>
        </pc:spChg>
        <pc:spChg chg="mod">
          <ac:chgData name="Cao Tri DO" userId="00bf068cb5359bd9" providerId="LiveId" clId="{EFA8ECA0-CD1F-483B-A975-5EF5043D90E3}" dt="2025-10-20T11:40:18.191" v="7" actId="207"/>
          <ac:spMkLst>
            <pc:docMk/>
            <pc:sldMk cId="2757772980" sldId="1041"/>
            <ac:spMk id="20" creationId="{81AAEA37-B134-144F-DC33-B8D271F949B5}"/>
          </ac:spMkLst>
        </pc:spChg>
        <pc:spChg chg="mod">
          <ac:chgData name="Cao Tri DO" userId="00bf068cb5359bd9" providerId="LiveId" clId="{EFA8ECA0-CD1F-483B-A975-5EF5043D90E3}" dt="2025-10-20T11:40:18.191" v="7" actId="207"/>
          <ac:spMkLst>
            <pc:docMk/>
            <pc:sldMk cId="2757772980" sldId="1041"/>
            <ac:spMk id="21" creationId="{E41C3CC2-E91F-DB6A-EFCF-7A9CBB21FA5A}"/>
          </ac:spMkLst>
        </pc:spChg>
        <pc:spChg chg="mod">
          <ac:chgData name="Cao Tri DO" userId="00bf068cb5359bd9" providerId="LiveId" clId="{EFA8ECA0-CD1F-483B-A975-5EF5043D90E3}" dt="2025-10-20T11:40:48.693" v="36" actId="20577"/>
          <ac:spMkLst>
            <pc:docMk/>
            <pc:sldMk cId="2757772980" sldId="1041"/>
            <ac:spMk id="24" creationId="{2C09BCE1-913D-CEF8-17EE-C1838FAD63D9}"/>
          </ac:spMkLst>
        </pc:spChg>
        <pc:picChg chg="add mod">
          <ac:chgData name="Cao Tri DO" userId="00bf068cb5359bd9" providerId="LiveId" clId="{EFA8ECA0-CD1F-483B-A975-5EF5043D90E3}" dt="2025-10-20T15:48:26.575" v="1133" actId="1076"/>
          <ac:picMkLst>
            <pc:docMk/>
            <pc:sldMk cId="2757772980" sldId="1041"/>
            <ac:picMk id="2" creationId="{C39C8960-AACE-FD40-B94E-C3FF67693BEE}"/>
          </ac:picMkLst>
        </pc:picChg>
        <pc:picChg chg="mod">
          <ac:chgData name="Cao Tri DO" userId="00bf068cb5359bd9" providerId="LiveId" clId="{EFA8ECA0-CD1F-483B-A975-5EF5043D90E3}" dt="2025-10-20T11:40:41.275" v="25" actId="14826"/>
          <ac:picMkLst>
            <pc:docMk/>
            <pc:sldMk cId="2757772980" sldId="1041"/>
            <ac:picMk id="4" creationId="{9DBDC168-4051-3977-B6F8-40FF1F69A5A8}"/>
          </ac:picMkLst>
        </pc:picChg>
        <pc:picChg chg="add del mod">
          <ac:chgData name="Cao Tri DO" userId="00bf068cb5359bd9" providerId="LiveId" clId="{EFA8ECA0-CD1F-483B-A975-5EF5043D90E3}" dt="2025-10-20T15:49:10.504" v="1195" actId="1076"/>
          <ac:picMkLst>
            <pc:docMk/>
            <pc:sldMk cId="2757772980" sldId="1041"/>
            <ac:picMk id="11" creationId="{C39C8960-AACE-FD40-B94E-C3FF67693BEE}"/>
          </ac:picMkLst>
        </pc:picChg>
        <pc:picChg chg="mod">
          <ac:chgData name="Cao Tri DO" userId="00bf068cb5359bd9" providerId="LiveId" clId="{EFA8ECA0-CD1F-483B-A975-5EF5043D90E3}" dt="2025-10-20T15:49:39.138" v="1201" actId="1076"/>
          <ac:picMkLst>
            <pc:docMk/>
            <pc:sldMk cId="2757772980" sldId="1041"/>
            <ac:picMk id="14" creationId="{34AB709F-84B9-97C1-8B2E-9E4D7BCE136F}"/>
          </ac:picMkLst>
        </pc:picChg>
        <pc:picChg chg="mod">
          <ac:chgData name="Cao Tri DO" userId="00bf068cb5359bd9" providerId="LiveId" clId="{EFA8ECA0-CD1F-483B-A975-5EF5043D90E3}" dt="2025-10-20T15:49:58.645" v="1204" actId="1076"/>
          <ac:picMkLst>
            <pc:docMk/>
            <pc:sldMk cId="2757772980" sldId="1041"/>
            <ac:picMk id="17" creationId="{D1AE9282-FEF0-024A-35F6-968D26813745}"/>
          </ac:picMkLst>
        </pc:picChg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314498723" sldId="1042"/>
        </pc:sldMkLst>
      </pc:sldChg>
      <pc:sldChg chg="addSp delSp modSp mod ord">
        <pc:chgData name="Cao Tri DO" userId="00bf068cb5359bd9" providerId="LiveId" clId="{EFA8ECA0-CD1F-483B-A975-5EF5043D90E3}" dt="2025-10-20T16:03:51.394" v="1212"/>
        <pc:sldMkLst>
          <pc:docMk/>
          <pc:sldMk cId="3444754530" sldId="1043"/>
        </pc:sldMkLst>
        <pc:spChg chg="mod">
          <ac:chgData name="Cao Tri DO" userId="00bf068cb5359bd9" providerId="LiveId" clId="{EFA8ECA0-CD1F-483B-A975-5EF5043D90E3}" dt="2025-10-20T11:42:51.954" v="223" actId="20577"/>
          <ac:spMkLst>
            <pc:docMk/>
            <pc:sldMk cId="3444754530" sldId="1043"/>
            <ac:spMk id="4" creationId="{D94C2A5C-F70E-06D3-7299-D4D882A9B3C6}"/>
          </ac:spMkLst>
        </pc:spChg>
        <pc:spChg chg="mod">
          <ac:chgData name="Cao Tri DO" userId="00bf068cb5359bd9" providerId="LiveId" clId="{EFA8ECA0-CD1F-483B-A975-5EF5043D90E3}" dt="2025-10-20T11:41:20.548" v="44" actId="207"/>
          <ac:spMkLst>
            <pc:docMk/>
            <pc:sldMk cId="3444754530" sldId="1043"/>
            <ac:spMk id="5" creationId="{90EEA360-8AB3-DB3B-458C-B3459B5DECD5}"/>
          </ac:spMkLst>
        </pc:spChg>
        <pc:spChg chg="mod">
          <ac:chgData name="Cao Tri DO" userId="00bf068cb5359bd9" providerId="LiveId" clId="{EFA8ECA0-CD1F-483B-A975-5EF5043D90E3}" dt="2025-10-20T11:43:13.082" v="232" actId="20577"/>
          <ac:spMkLst>
            <pc:docMk/>
            <pc:sldMk cId="3444754530" sldId="1043"/>
            <ac:spMk id="6" creationId="{7BE7C959-504C-5BBD-D3F2-3AB297521CB1}"/>
          </ac:spMkLst>
        </pc:spChg>
        <pc:spChg chg="mod">
          <ac:chgData name="Cao Tri DO" userId="00bf068cb5359bd9" providerId="LiveId" clId="{EFA8ECA0-CD1F-483B-A975-5EF5043D90E3}" dt="2025-10-20T11:41:27.212" v="47" actId="207"/>
          <ac:spMkLst>
            <pc:docMk/>
            <pc:sldMk cId="3444754530" sldId="1043"/>
            <ac:spMk id="7" creationId="{014FE992-391A-F50C-91FD-0CC6F5196FBF}"/>
          </ac:spMkLst>
        </pc:spChg>
        <pc:spChg chg="mod">
          <ac:chgData name="Cao Tri DO" userId="00bf068cb5359bd9" providerId="LiveId" clId="{EFA8ECA0-CD1F-483B-A975-5EF5043D90E3}" dt="2025-10-20T11:41:32.534" v="48" actId="207"/>
          <ac:spMkLst>
            <pc:docMk/>
            <pc:sldMk cId="3444754530" sldId="1043"/>
            <ac:spMk id="11" creationId="{77EADDE7-B41C-E3D1-CD78-A1979682CA2E}"/>
          </ac:spMkLst>
        </pc:spChg>
        <pc:spChg chg="mod">
          <ac:chgData name="Cao Tri DO" userId="00bf068cb5359bd9" providerId="LiveId" clId="{EFA8ECA0-CD1F-483B-A975-5EF5043D90E3}" dt="2025-10-20T11:43:28.433" v="249" actId="20577"/>
          <ac:spMkLst>
            <pc:docMk/>
            <pc:sldMk cId="3444754530" sldId="1043"/>
            <ac:spMk id="13" creationId="{A76F3F86-FFB0-AE14-0687-7CF67F95D1DE}"/>
          </ac:spMkLst>
        </pc:spChg>
        <pc:spChg chg="mod">
          <ac:chgData name="Cao Tri DO" userId="00bf068cb5359bd9" providerId="LiveId" clId="{EFA8ECA0-CD1F-483B-A975-5EF5043D90E3}" dt="2025-10-20T15:31:57.462" v="498" actId="14826"/>
          <ac:spMkLst>
            <pc:docMk/>
            <pc:sldMk cId="3444754530" sldId="1043"/>
            <ac:spMk id="15" creationId="{BE744CD4-CB67-C3F2-15A3-EB8CC6628B8A}"/>
          </ac:spMkLst>
        </pc:spChg>
        <pc:spChg chg="mod">
          <ac:chgData name="Cao Tri DO" userId="00bf068cb5359bd9" providerId="LiveId" clId="{EFA8ECA0-CD1F-483B-A975-5EF5043D90E3}" dt="2025-10-20T15:31:57.462" v="498" actId="14826"/>
          <ac:spMkLst>
            <pc:docMk/>
            <pc:sldMk cId="3444754530" sldId="1043"/>
            <ac:spMk id="16" creationId="{23460459-9B33-687A-F549-0E809B50AA1A}"/>
          </ac:spMkLst>
        </pc:spChg>
        <pc:spChg chg="mod">
          <ac:chgData name="Cao Tri DO" userId="00bf068cb5359bd9" providerId="LiveId" clId="{EFA8ECA0-CD1F-483B-A975-5EF5043D90E3}" dt="2025-10-20T15:31:57.462" v="498" actId="14826"/>
          <ac:spMkLst>
            <pc:docMk/>
            <pc:sldMk cId="3444754530" sldId="1043"/>
            <ac:spMk id="17" creationId="{26DFAFBB-49A9-3C38-E766-3F775A7A22F7}"/>
          </ac:spMkLst>
        </pc:spChg>
        <pc:spChg chg="mod">
          <ac:chgData name="Cao Tri DO" userId="00bf068cb5359bd9" providerId="LiveId" clId="{EFA8ECA0-CD1F-483B-A975-5EF5043D90E3}" dt="2025-10-20T15:32:28.148" v="509" actId="14826"/>
          <ac:spMkLst>
            <pc:docMk/>
            <pc:sldMk cId="3444754530" sldId="1043"/>
            <ac:spMk id="20" creationId="{E0A6F611-B6CE-82B7-83CA-8EC2D3A91C02}"/>
          </ac:spMkLst>
        </pc:spChg>
        <pc:spChg chg="mod">
          <ac:chgData name="Cao Tri DO" userId="00bf068cb5359bd9" providerId="LiveId" clId="{EFA8ECA0-CD1F-483B-A975-5EF5043D90E3}" dt="2025-10-20T15:32:28.148" v="509" actId="14826"/>
          <ac:spMkLst>
            <pc:docMk/>
            <pc:sldMk cId="3444754530" sldId="1043"/>
            <ac:spMk id="21" creationId="{87F375E0-B8F1-A097-EFA5-9CCE57CCC519}"/>
          </ac:spMkLst>
        </pc:spChg>
        <pc:spChg chg="mod">
          <ac:chgData name="Cao Tri DO" userId="00bf068cb5359bd9" providerId="LiveId" clId="{EFA8ECA0-CD1F-483B-A975-5EF5043D90E3}" dt="2025-10-20T15:32:28.148" v="509" actId="14826"/>
          <ac:spMkLst>
            <pc:docMk/>
            <pc:sldMk cId="3444754530" sldId="1043"/>
            <ac:spMk id="22" creationId="{DA072AA7-DAFC-C9AF-530D-8D6809E7CC2A}"/>
          </ac:spMkLst>
        </pc:spChg>
        <pc:spChg chg="mod">
          <ac:chgData name="Cao Tri DO" userId="00bf068cb5359bd9" providerId="LiveId" clId="{EFA8ECA0-CD1F-483B-A975-5EF5043D90E3}" dt="2025-10-20T15:33:37.734" v="514" actId="14826"/>
          <ac:spMkLst>
            <pc:docMk/>
            <pc:sldMk cId="3444754530" sldId="1043"/>
            <ac:spMk id="25" creationId="{EB36EEC4-5D6C-6572-11D9-235EAB89C871}"/>
          </ac:spMkLst>
        </pc:spChg>
        <pc:spChg chg="mod">
          <ac:chgData name="Cao Tri DO" userId="00bf068cb5359bd9" providerId="LiveId" clId="{EFA8ECA0-CD1F-483B-A975-5EF5043D90E3}" dt="2025-10-20T15:33:37.734" v="514" actId="14826"/>
          <ac:spMkLst>
            <pc:docMk/>
            <pc:sldMk cId="3444754530" sldId="1043"/>
            <ac:spMk id="26" creationId="{5350751C-A49A-F3BD-0922-C47D8FF4F437}"/>
          </ac:spMkLst>
        </pc:spChg>
        <pc:spChg chg="mod">
          <ac:chgData name="Cao Tri DO" userId="00bf068cb5359bd9" providerId="LiveId" clId="{EFA8ECA0-CD1F-483B-A975-5EF5043D90E3}" dt="2025-10-20T15:33:41.461" v="523" actId="20577"/>
          <ac:spMkLst>
            <pc:docMk/>
            <pc:sldMk cId="3444754530" sldId="1043"/>
            <ac:spMk id="27" creationId="{D7CA613D-1C0F-57C2-F180-7AB3B9D32D68}"/>
          </ac:spMkLst>
        </pc:spChg>
        <pc:spChg chg="mod">
          <ac:chgData name="Cao Tri DO" userId="00bf068cb5359bd9" providerId="LiveId" clId="{EFA8ECA0-CD1F-483B-A975-5EF5043D90E3}" dt="2025-10-20T11:46:18.231" v="425" actId="20577"/>
          <ac:spMkLst>
            <pc:docMk/>
            <pc:sldMk cId="3444754530" sldId="1043"/>
            <ac:spMk id="29" creationId="{1114F0A6-0523-0780-D40C-494D5C24B1CE}"/>
          </ac:spMkLst>
        </pc:spChg>
        <pc:spChg chg="del mod">
          <ac:chgData name="Cao Tri DO" userId="00bf068cb5359bd9" providerId="LiveId" clId="{EFA8ECA0-CD1F-483B-A975-5EF5043D90E3}" dt="2025-10-20T15:29:56.016" v="477" actId="478"/>
          <ac:spMkLst>
            <pc:docMk/>
            <pc:sldMk cId="3444754530" sldId="1043"/>
            <ac:spMk id="30" creationId="{FAE4D783-48BD-1575-BF48-0E9CEB25E072}"/>
          </ac:spMkLst>
        </pc:spChg>
        <pc:spChg chg="del">
          <ac:chgData name="Cao Tri DO" userId="00bf068cb5359bd9" providerId="LiveId" clId="{EFA8ECA0-CD1F-483B-A975-5EF5043D90E3}" dt="2025-10-20T15:29:56.016" v="477" actId="478"/>
          <ac:spMkLst>
            <pc:docMk/>
            <pc:sldMk cId="3444754530" sldId="1043"/>
            <ac:spMk id="31" creationId="{BEAA2295-0683-9B59-6770-FE5236F4D263}"/>
          </ac:spMkLst>
        </pc:spChg>
        <pc:spChg chg="del mod">
          <ac:chgData name="Cao Tri DO" userId="00bf068cb5359bd9" providerId="LiveId" clId="{EFA8ECA0-CD1F-483B-A975-5EF5043D90E3}" dt="2025-10-20T15:29:56.016" v="477" actId="478"/>
          <ac:spMkLst>
            <pc:docMk/>
            <pc:sldMk cId="3444754530" sldId="1043"/>
            <ac:spMk id="32" creationId="{053C6F67-83C7-1485-C682-B19A592C3506}"/>
          </ac:spMkLst>
        </pc:spChg>
        <pc:spChg chg="del mod">
          <ac:chgData name="Cao Tri DO" userId="00bf068cb5359bd9" providerId="LiveId" clId="{EFA8ECA0-CD1F-483B-A975-5EF5043D90E3}" dt="2025-10-20T15:29:56.016" v="477" actId="478"/>
          <ac:spMkLst>
            <pc:docMk/>
            <pc:sldMk cId="3444754530" sldId="1043"/>
            <ac:spMk id="33" creationId="{05996CF8-56FC-6C9F-37F7-07B59D80D4E5}"/>
          </ac:spMkLst>
        </pc:spChg>
        <pc:spChg chg="del mod">
          <ac:chgData name="Cao Tri DO" userId="00bf068cb5359bd9" providerId="LiveId" clId="{EFA8ECA0-CD1F-483B-A975-5EF5043D90E3}" dt="2025-10-20T15:29:56.016" v="477" actId="478"/>
          <ac:spMkLst>
            <pc:docMk/>
            <pc:sldMk cId="3444754530" sldId="1043"/>
            <ac:spMk id="34" creationId="{027B0182-AA40-6EBF-28A2-6F11353F8F4A}"/>
          </ac:spMkLst>
        </pc:spChg>
        <pc:spChg chg="del">
          <ac:chgData name="Cao Tri DO" userId="00bf068cb5359bd9" providerId="LiveId" clId="{EFA8ECA0-CD1F-483B-A975-5EF5043D90E3}" dt="2025-10-20T15:29:56.016" v="477" actId="478"/>
          <ac:spMkLst>
            <pc:docMk/>
            <pc:sldMk cId="3444754530" sldId="1043"/>
            <ac:spMk id="35" creationId="{B08B56F4-69B4-34E7-C4F4-DC02743B1CD9}"/>
          </ac:spMkLst>
        </pc:spChg>
        <pc:spChg chg="add mod">
          <ac:chgData name="Cao Tri DO" userId="00bf068cb5359bd9" providerId="LiveId" clId="{EFA8ECA0-CD1F-483B-A975-5EF5043D90E3}" dt="2025-10-20T15:29:56.353" v="478"/>
          <ac:spMkLst>
            <pc:docMk/>
            <pc:sldMk cId="3444754530" sldId="1043"/>
            <ac:spMk id="39" creationId="{03BE3DB7-35AB-EFB8-8898-506B21203C48}"/>
          </ac:spMkLst>
        </pc:spChg>
        <pc:spChg chg="add mod">
          <ac:chgData name="Cao Tri DO" userId="00bf068cb5359bd9" providerId="LiveId" clId="{EFA8ECA0-CD1F-483B-A975-5EF5043D90E3}" dt="2025-10-20T15:29:56.353" v="478"/>
          <ac:spMkLst>
            <pc:docMk/>
            <pc:sldMk cId="3444754530" sldId="1043"/>
            <ac:spMk id="40" creationId="{728338CB-C89D-9E15-5031-9C2042FBBBB5}"/>
          </ac:spMkLst>
        </pc:spChg>
        <pc:spChg chg="add mod">
          <ac:chgData name="Cao Tri DO" userId="00bf068cb5359bd9" providerId="LiveId" clId="{EFA8ECA0-CD1F-483B-A975-5EF5043D90E3}" dt="2025-10-20T16:03:43.820" v="1208"/>
          <ac:spMkLst>
            <pc:docMk/>
            <pc:sldMk cId="3444754530" sldId="1043"/>
            <ac:spMk id="41" creationId="{49679873-666B-831F-A6B7-B92358A25B44}"/>
          </ac:spMkLst>
        </pc:spChg>
        <pc:spChg chg="add mod">
          <ac:chgData name="Cao Tri DO" userId="00bf068cb5359bd9" providerId="LiveId" clId="{EFA8ECA0-CD1F-483B-A975-5EF5043D90E3}" dt="2025-10-20T16:03:51.394" v="1212"/>
          <ac:spMkLst>
            <pc:docMk/>
            <pc:sldMk cId="3444754530" sldId="1043"/>
            <ac:spMk id="42" creationId="{F2EA7712-52C4-5C6E-500C-335CBDE6744B}"/>
          </ac:spMkLst>
        </pc:spChg>
        <pc:spChg chg="add mod">
          <ac:chgData name="Cao Tri DO" userId="00bf068cb5359bd9" providerId="LiveId" clId="{EFA8ECA0-CD1F-483B-A975-5EF5043D90E3}" dt="2025-10-20T16:03:41.015" v="1206"/>
          <ac:spMkLst>
            <pc:docMk/>
            <pc:sldMk cId="3444754530" sldId="1043"/>
            <ac:spMk id="43" creationId="{82750361-0C2C-8902-45CD-84285DE24367}"/>
          </ac:spMkLst>
        </pc:spChg>
        <pc:spChg chg="add mod">
          <ac:chgData name="Cao Tri DO" userId="00bf068cb5359bd9" providerId="LiveId" clId="{EFA8ECA0-CD1F-483B-A975-5EF5043D90E3}" dt="2025-10-20T16:03:46.326" v="1210"/>
          <ac:spMkLst>
            <pc:docMk/>
            <pc:sldMk cId="3444754530" sldId="1043"/>
            <ac:spMk id="44" creationId="{23AD95A6-1F45-4525-1351-06043339A4A2}"/>
          </ac:spMkLst>
        </pc:spChg>
        <pc:spChg chg="add mod">
          <ac:chgData name="Cao Tri DO" userId="00bf068cb5359bd9" providerId="LiveId" clId="{EFA8ECA0-CD1F-483B-A975-5EF5043D90E3}" dt="2025-10-20T15:29:56.353" v="478"/>
          <ac:spMkLst>
            <pc:docMk/>
            <pc:sldMk cId="3444754530" sldId="1043"/>
            <ac:spMk id="48" creationId="{93B4E8FA-F579-A957-5FFB-9A8A8382DA0A}"/>
          </ac:spMkLst>
        </pc:spChg>
        <pc:spChg chg="add mod">
          <ac:chgData name="Cao Tri DO" userId="00bf068cb5359bd9" providerId="LiveId" clId="{EFA8ECA0-CD1F-483B-A975-5EF5043D90E3}" dt="2025-10-20T15:29:56.353" v="478"/>
          <ac:spMkLst>
            <pc:docMk/>
            <pc:sldMk cId="3444754530" sldId="1043"/>
            <ac:spMk id="49" creationId="{984FCFDC-C643-47EE-E150-AFF9D93077B1}"/>
          </ac:spMkLst>
        </pc:spChg>
        <pc:grpChg chg="mod">
          <ac:chgData name="Cao Tri DO" userId="00bf068cb5359bd9" providerId="LiveId" clId="{EFA8ECA0-CD1F-483B-A975-5EF5043D90E3}" dt="2025-10-20T15:31:57.462" v="498" actId="14826"/>
          <ac:grpSpMkLst>
            <pc:docMk/>
            <pc:sldMk cId="3444754530" sldId="1043"/>
            <ac:grpSpMk id="14" creationId="{26FB1A7C-E2F0-BAF8-6B94-16F314CDBEA8}"/>
          </ac:grpSpMkLst>
        </pc:grpChg>
        <pc:grpChg chg="mod">
          <ac:chgData name="Cao Tri DO" userId="00bf068cb5359bd9" providerId="LiveId" clId="{EFA8ECA0-CD1F-483B-A975-5EF5043D90E3}" dt="2025-10-20T15:32:28.148" v="509" actId="14826"/>
          <ac:grpSpMkLst>
            <pc:docMk/>
            <pc:sldMk cId="3444754530" sldId="1043"/>
            <ac:grpSpMk id="19" creationId="{93BDE1C2-28DA-E1A0-89C3-598A1C6C6F08}"/>
          </ac:grpSpMkLst>
        </pc:grpChg>
        <pc:grpChg chg="mod">
          <ac:chgData name="Cao Tri DO" userId="00bf068cb5359bd9" providerId="LiveId" clId="{EFA8ECA0-CD1F-483B-A975-5EF5043D90E3}" dt="2025-10-20T15:33:37.734" v="514" actId="14826"/>
          <ac:grpSpMkLst>
            <pc:docMk/>
            <pc:sldMk cId="3444754530" sldId="1043"/>
            <ac:grpSpMk id="24" creationId="{CBCB80EF-851D-C98A-5CBD-37C28B45131E}"/>
          </ac:grpSpMkLst>
        </pc:grpChg>
        <pc:picChg chg="mod">
          <ac:chgData name="Cao Tri DO" userId="00bf068cb5359bd9" providerId="LiveId" clId="{EFA8ECA0-CD1F-483B-A975-5EF5043D90E3}" dt="2025-10-20T11:41:34.567" v="49" actId="207"/>
          <ac:picMkLst>
            <pc:docMk/>
            <pc:sldMk cId="3444754530" sldId="1043"/>
            <ac:picMk id="12" creationId="{0DA4F3D0-2E05-3735-0C68-AC0874A1148D}"/>
          </ac:picMkLst>
        </pc:picChg>
        <pc:picChg chg="mod">
          <ac:chgData name="Cao Tri DO" userId="00bf068cb5359bd9" providerId="LiveId" clId="{EFA8ECA0-CD1F-483B-A975-5EF5043D90E3}" dt="2025-10-20T15:32:10.863" v="508" actId="1038"/>
          <ac:picMkLst>
            <pc:docMk/>
            <pc:sldMk cId="3444754530" sldId="1043"/>
            <ac:picMk id="18" creationId="{90F59708-96B4-1FB9-0EC8-F05972D35E09}"/>
          </ac:picMkLst>
        </pc:picChg>
        <pc:picChg chg="mod">
          <ac:chgData name="Cao Tri DO" userId="00bf068cb5359bd9" providerId="LiveId" clId="{EFA8ECA0-CD1F-483B-A975-5EF5043D90E3}" dt="2025-10-20T15:35:12.541" v="554" actId="1036"/>
          <ac:picMkLst>
            <pc:docMk/>
            <pc:sldMk cId="3444754530" sldId="1043"/>
            <ac:picMk id="23" creationId="{D31FDAAE-EC0C-934B-6C23-B0CA25434BC0}"/>
          </ac:picMkLst>
        </pc:picChg>
        <pc:picChg chg="mod">
          <ac:chgData name="Cao Tri DO" userId="00bf068cb5359bd9" providerId="LiveId" clId="{EFA8ECA0-CD1F-483B-A975-5EF5043D90E3}" dt="2025-10-20T15:36:00.058" v="562" actId="14826"/>
          <ac:picMkLst>
            <pc:docMk/>
            <pc:sldMk cId="3444754530" sldId="1043"/>
            <ac:picMk id="28" creationId="{2E2D6FCF-4A69-CDD4-9EC7-3380EFA5008F}"/>
          </ac:picMkLst>
        </pc:picChg>
        <pc:picChg chg="del">
          <ac:chgData name="Cao Tri DO" userId="00bf068cb5359bd9" providerId="LiveId" clId="{EFA8ECA0-CD1F-483B-A975-5EF5043D90E3}" dt="2025-10-20T15:29:56.016" v="477" actId="478"/>
          <ac:picMkLst>
            <pc:docMk/>
            <pc:sldMk cId="3444754530" sldId="1043"/>
            <ac:picMk id="36" creationId="{F28E3B52-4F31-6BBC-23A4-B2F5396574E1}"/>
          </ac:picMkLst>
        </pc:picChg>
        <pc:picChg chg="del">
          <ac:chgData name="Cao Tri DO" userId="00bf068cb5359bd9" providerId="LiveId" clId="{EFA8ECA0-CD1F-483B-A975-5EF5043D90E3}" dt="2025-10-20T15:29:56.016" v="477" actId="478"/>
          <ac:picMkLst>
            <pc:docMk/>
            <pc:sldMk cId="3444754530" sldId="1043"/>
            <ac:picMk id="37" creationId="{D3AAF1D8-9221-9083-2B11-2C102410D3C5}"/>
          </ac:picMkLst>
        </pc:picChg>
        <pc:picChg chg="del">
          <ac:chgData name="Cao Tri DO" userId="00bf068cb5359bd9" providerId="LiveId" clId="{EFA8ECA0-CD1F-483B-A975-5EF5043D90E3}" dt="2025-10-20T15:29:56.016" v="477" actId="478"/>
          <ac:picMkLst>
            <pc:docMk/>
            <pc:sldMk cId="3444754530" sldId="1043"/>
            <ac:picMk id="38" creationId="{628B6923-0AEF-0578-625C-0314F8F1F85F}"/>
          </ac:picMkLst>
        </pc:picChg>
        <pc:picChg chg="add mod">
          <ac:chgData name="Cao Tri DO" userId="00bf068cb5359bd9" providerId="LiveId" clId="{EFA8ECA0-CD1F-483B-A975-5EF5043D90E3}" dt="2025-10-20T15:29:56.353" v="478"/>
          <ac:picMkLst>
            <pc:docMk/>
            <pc:sldMk cId="3444754530" sldId="1043"/>
            <ac:picMk id="46" creationId="{97C7DD32-6756-936E-F05E-E5524909F694}"/>
          </ac:picMkLst>
        </pc:picChg>
        <pc:picChg chg="add mod">
          <ac:chgData name="Cao Tri DO" userId="00bf068cb5359bd9" providerId="LiveId" clId="{EFA8ECA0-CD1F-483B-A975-5EF5043D90E3}" dt="2025-10-20T15:29:56.353" v="478"/>
          <ac:picMkLst>
            <pc:docMk/>
            <pc:sldMk cId="3444754530" sldId="1043"/>
            <ac:picMk id="47" creationId="{24566DA4-9826-BCBC-C06B-33A9D46FB3EB}"/>
          </ac:picMkLst>
        </pc:picChg>
        <pc:cxnChg chg="add del">
          <ac:chgData name="Cao Tri DO" userId="00bf068cb5359bd9" providerId="LiveId" clId="{EFA8ECA0-CD1F-483B-A975-5EF5043D90E3}" dt="2025-10-20T15:30:30.137" v="481" actId="478"/>
          <ac:cxnSpMkLst>
            <pc:docMk/>
            <pc:sldMk cId="3444754530" sldId="1043"/>
            <ac:cxnSpMk id="52" creationId="{E0665644-29E0-DD08-4DED-9C2484D4A71D}"/>
          </ac:cxnSpMkLst>
        </pc:cxnChg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242342221" sldId="1044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400013140" sldId="1045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135578346" sldId="1046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592858768" sldId="1047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964713872" sldId="1048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411272449" sldId="1049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239570242" sldId="1050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1407570968" sldId="1051"/>
        </pc:sldMkLst>
      </pc:sldChg>
      <pc:sldChg chg="del">
        <pc:chgData name="Cao Tri DO" userId="00bf068cb5359bd9" providerId="LiveId" clId="{EFA8ECA0-CD1F-483B-A975-5EF5043D90E3}" dt="2025-10-20T11:40:58.758" v="39" actId="47"/>
        <pc:sldMkLst>
          <pc:docMk/>
          <pc:sldMk cId="1774548472" sldId="1052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356212784" sldId="3139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418676664" sldId="3170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303302088" sldId="3171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388465723" sldId="3172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907394001" sldId="3173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039416053" sldId="3174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59416850" sldId="3175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946655540" sldId="3177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58932221" sldId="3178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3782603533" sldId="3179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2525976876" sldId="3180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560389385" sldId="3185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39172437" sldId="3186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556819972" sldId="3187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4205634651" sldId="3188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710234670" sldId="3189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974674484" sldId="3190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40681148" sldId="3191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374022193" sldId="3192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556389222" sldId="3193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324530201" sldId="3194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796177543" sldId="3195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035425308" sldId="3196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991308241" sldId="3197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894237789" sldId="3198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509468652" sldId="3199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738954503" sldId="3201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4220166939" sldId="3202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021142024" sldId="3203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681933670" sldId="3204"/>
        </pc:sldMkLst>
      </pc:sldChg>
      <pc:sldChg chg="del">
        <pc:chgData name="Cao Tri DO" userId="00bf068cb5359bd9" providerId="LiveId" clId="{EFA8ECA0-CD1F-483B-A975-5EF5043D90E3}" dt="2025-10-21T07:46:27.568" v="1213" actId="47"/>
        <pc:sldMkLst>
          <pc:docMk/>
          <pc:sldMk cId="1959737905" sldId="3208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633166723" sldId="3209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243004095" sldId="3210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790671255" sldId="3211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217245719" sldId="3212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1063815845" sldId="3213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345648984" sldId="3214"/>
        </pc:sldMkLst>
      </pc:sldChg>
      <pc:sldChg chg="del">
        <pc:chgData name="Cao Tri DO" userId="00bf068cb5359bd9" providerId="LiveId" clId="{EFA8ECA0-CD1F-483B-A975-5EF5043D90E3}" dt="2025-10-21T07:46:38.525" v="1214" actId="47"/>
        <pc:sldMkLst>
          <pc:docMk/>
          <pc:sldMk cId="396088586" sldId="3215"/>
        </pc:sldMkLst>
      </pc:sldChg>
      <pc:sldChg chg="del">
        <pc:chgData name="Cao Tri DO" userId="00bf068cb5359bd9" providerId="LiveId" clId="{EFA8ECA0-CD1F-483B-A975-5EF5043D90E3}" dt="2025-10-20T11:39:38.375" v="0" actId="47"/>
        <pc:sldMkLst>
          <pc:docMk/>
          <pc:sldMk cId="2111481851" sldId="3216"/>
        </pc:sldMkLst>
      </pc:sldChg>
      <pc:sldChg chg="addSp delSp modSp add mod">
        <pc:chgData name="Cao Tri DO" userId="00bf068cb5359bd9" providerId="LiveId" clId="{EFA8ECA0-CD1F-483B-A975-5EF5043D90E3}" dt="2025-10-20T15:43:28.354" v="825" actId="20577"/>
        <pc:sldMkLst>
          <pc:docMk/>
          <pc:sldMk cId="3177412984" sldId="3216"/>
        </pc:sldMkLst>
        <pc:spChg chg="add mod">
          <ac:chgData name="Cao Tri DO" userId="00bf068cb5359bd9" providerId="LiveId" clId="{EFA8ECA0-CD1F-483B-A975-5EF5043D90E3}" dt="2025-10-20T11:44:24.468" v="317"/>
          <ac:spMkLst>
            <pc:docMk/>
            <pc:sldMk cId="3177412984" sldId="3216"/>
            <ac:spMk id="2" creationId="{6722341F-ABF2-9C1C-BC6C-128092156E6C}"/>
          </ac:spMkLst>
        </pc:spChg>
        <pc:spChg chg="add mod">
          <ac:chgData name="Cao Tri DO" userId="00bf068cb5359bd9" providerId="LiveId" clId="{EFA8ECA0-CD1F-483B-A975-5EF5043D90E3}" dt="2025-10-20T11:44:24.468" v="317"/>
          <ac:spMkLst>
            <pc:docMk/>
            <pc:sldMk cId="3177412984" sldId="3216"/>
            <ac:spMk id="3" creationId="{5DF0CDA5-8FD5-0849-3A70-C3C8ACC71C01}"/>
          </ac:spMkLst>
        </pc:spChg>
        <pc:spChg chg="add mod">
          <ac:chgData name="Cao Tri DO" userId="00bf068cb5359bd9" providerId="LiveId" clId="{EFA8ECA0-CD1F-483B-A975-5EF5043D90E3}" dt="2025-10-20T11:44:24.468" v="317"/>
          <ac:spMkLst>
            <pc:docMk/>
            <pc:sldMk cId="3177412984" sldId="3216"/>
            <ac:spMk id="4" creationId="{75AFCAE1-D78D-BE34-3655-E0377697850A}"/>
          </ac:spMkLst>
        </pc:spChg>
        <pc:spChg chg="del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5" creationId="{CAD06D44-E1E4-568F-46D5-16EF3E36E4DA}"/>
          </ac:spMkLst>
        </pc:spChg>
        <pc:spChg chg="del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6" creationId="{07CAD6DA-5BC5-D4C4-2DD8-48B00E2F0453}"/>
          </ac:spMkLst>
        </pc:spChg>
        <pc:spChg chg="add mod">
          <ac:chgData name="Cao Tri DO" userId="00bf068cb5359bd9" providerId="LiveId" clId="{EFA8ECA0-CD1F-483B-A975-5EF5043D90E3}" dt="2025-10-20T15:38:37.671" v="668"/>
          <ac:spMkLst>
            <pc:docMk/>
            <pc:sldMk cId="3177412984" sldId="3216"/>
            <ac:spMk id="9" creationId="{47226A01-13C0-4DD9-47C7-04B114579613}"/>
          </ac:spMkLst>
        </pc:spChg>
        <pc:spChg chg="add mod">
          <ac:chgData name="Cao Tri DO" userId="00bf068cb5359bd9" providerId="LiveId" clId="{EFA8ECA0-CD1F-483B-A975-5EF5043D90E3}" dt="2025-10-20T15:38:41.364" v="670"/>
          <ac:spMkLst>
            <pc:docMk/>
            <pc:sldMk cId="3177412984" sldId="3216"/>
            <ac:spMk id="10" creationId="{5A29A9F2-58F5-A3DB-C85B-40E97520EF71}"/>
          </ac:spMkLst>
        </pc:spChg>
        <pc:spChg chg="add mod">
          <ac:chgData name="Cao Tri DO" userId="00bf068cb5359bd9" providerId="LiveId" clId="{EFA8ECA0-CD1F-483B-A975-5EF5043D90E3}" dt="2025-10-20T15:38:46.752" v="673" actId="113"/>
          <ac:spMkLst>
            <pc:docMk/>
            <pc:sldMk cId="3177412984" sldId="3216"/>
            <ac:spMk id="11" creationId="{A6E3E669-3595-9766-2D3C-D7278E78603B}"/>
          </ac:spMkLst>
        </pc:spChg>
        <pc:spChg chg="add mod">
          <ac:chgData name="Cao Tri DO" userId="00bf068cb5359bd9" providerId="LiveId" clId="{EFA8ECA0-CD1F-483B-A975-5EF5043D90E3}" dt="2025-10-20T15:38:49.095" v="675"/>
          <ac:spMkLst>
            <pc:docMk/>
            <pc:sldMk cId="3177412984" sldId="3216"/>
            <ac:spMk id="12" creationId="{6B591119-4694-42FB-62B6-3E73CEAF12FF}"/>
          </ac:spMkLst>
        </pc:spChg>
        <pc:spChg chg="add mod">
          <ac:chgData name="Cao Tri DO" userId="00bf068cb5359bd9" providerId="LiveId" clId="{EFA8ECA0-CD1F-483B-A975-5EF5043D90E3}" dt="2025-10-20T11:45:41.795" v="352"/>
          <ac:spMkLst>
            <pc:docMk/>
            <pc:sldMk cId="3177412984" sldId="3216"/>
            <ac:spMk id="13" creationId="{0019BDCE-89E5-D16E-A21D-840EC78FBECC}"/>
          </ac:spMkLst>
        </pc:spChg>
        <pc:spChg chg="add mod">
          <ac:chgData name="Cao Tri DO" userId="00bf068cb5359bd9" providerId="LiveId" clId="{EFA8ECA0-CD1F-483B-A975-5EF5043D90E3}" dt="2025-10-20T15:28:41.130" v="451" actId="1076"/>
          <ac:spMkLst>
            <pc:docMk/>
            <pc:sldMk cId="3177412984" sldId="3216"/>
            <ac:spMk id="14" creationId="{423535F1-7246-E0DF-5AB7-48F7B866B193}"/>
          </ac:spMkLst>
        </pc:spChg>
        <pc:spChg chg="add mod">
          <ac:chgData name="Cao Tri DO" userId="00bf068cb5359bd9" providerId="LiveId" clId="{EFA8ECA0-CD1F-483B-A975-5EF5043D90E3}" dt="2025-10-20T15:28:17.052" v="448" actId="20577"/>
          <ac:spMkLst>
            <pc:docMk/>
            <pc:sldMk cId="3177412984" sldId="3216"/>
            <ac:spMk id="18" creationId="{37767F2A-3AA6-A03A-057A-0CB655A6C129}"/>
          </ac:spMkLst>
        </pc:spChg>
        <pc:spChg chg="add mod">
          <ac:chgData name="Cao Tri DO" userId="00bf068cb5359bd9" providerId="LiveId" clId="{EFA8ECA0-CD1F-483B-A975-5EF5043D90E3}" dt="2025-10-20T15:27:55.642" v="432" actId="571"/>
          <ac:spMkLst>
            <pc:docMk/>
            <pc:sldMk cId="3177412984" sldId="3216"/>
            <ac:spMk id="19" creationId="{0ADDC92B-19C6-49A0-295F-6ED225352ED2}"/>
          </ac:spMkLst>
        </pc:spChg>
        <pc:spChg chg="add mod">
          <ac:chgData name="Cao Tri DO" userId="00bf068cb5359bd9" providerId="LiveId" clId="{EFA8ECA0-CD1F-483B-A975-5EF5043D90E3}" dt="2025-10-20T15:36:40.206" v="569"/>
          <ac:spMkLst>
            <pc:docMk/>
            <pc:sldMk cId="3177412984" sldId="3216"/>
            <ac:spMk id="21" creationId="{7B5D8E20-5335-19D6-7D14-0DC77AB01649}"/>
          </ac:spMkLst>
        </pc:spChg>
        <pc:spChg chg="add mod">
          <ac:chgData name="Cao Tri DO" userId="00bf068cb5359bd9" providerId="LiveId" clId="{EFA8ECA0-CD1F-483B-A975-5EF5043D90E3}" dt="2025-10-20T15:38:18.333" v="664" actId="207"/>
          <ac:spMkLst>
            <pc:docMk/>
            <pc:sldMk cId="3177412984" sldId="3216"/>
            <ac:spMk id="23" creationId="{D1832206-B6DD-F6C0-8733-0C9C16CA6BC0}"/>
          </ac:spMkLst>
        </pc:spChg>
        <pc:spChg chg="mod">
          <ac:chgData name="Cao Tri DO" userId="00bf068cb5359bd9" providerId="LiveId" clId="{EFA8ECA0-CD1F-483B-A975-5EF5043D90E3}" dt="2025-10-20T15:43:28.354" v="825" actId="20577"/>
          <ac:spMkLst>
            <pc:docMk/>
            <pc:sldMk cId="3177412984" sldId="3216"/>
            <ac:spMk id="41" creationId="{BA22B786-2306-3735-E986-07A4A513C620}"/>
          </ac:spMkLst>
        </pc:spChg>
        <pc:spChg chg="del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42" creationId="{D125A94E-B4C6-8AD3-DCEE-6342C0C7D5B2}"/>
          </ac:spMkLst>
        </pc:spChg>
        <pc:spChg chg="del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43" creationId="{E9F37A1E-F2B2-24F0-DE9D-CF9978F095C9}"/>
          </ac:spMkLst>
        </pc:spChg>
        <pc:spChg chg="del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44" creationId="{A66DBC27-5CF6-3497-A91F-17E8E18628A8}"/>
          </ac:spMkLst>
        </pc:spChg>
        <pc:spChg chg="del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45" creationId="{701A9119-D02F-326E-99F2-D8CA04DC65EC}"/>
          </ac:spMkLst>
        </pc:spChg>
        <pc:spChg chg="del mod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46" creationId="{37DAE9BA-09E1-4542-1B80-87E2501468A1}"/>
          </ac:spMkLst>
        </pc:spChg>
        <pc:spChg chg="del mod">
          <ac:chgData name="Cao Tri DO" userId="00bf068cb5359bd9" providerId="LiveId" clId="{EFA8ECA0-CD1F-483B-A975-5EF5043D90E3}" dt="2025-10-20T11:45:41.478" v="351" actId="478"/>
          <ac:spMkLst>
            <pc:docMk/>
            <pc:sldMk cId="3177412984" sldId="3216"/>
            <ac:spMk id="47" creationId="{A50C9BC1-1763-CF0D-A1F7-9826F6FCAC73}"/>
          </ac:spMkLst>
        </pc:spChg>
        <pc:spChg chg="mod">
          <ac:chgData name="Cao Tri DO" userId="00bf068cb5359bd9" providerId="LiveId" clId="{EFA8ECA0-CD1F-483B-A975-5EF5043D90E3}" dt="2025-10-20T11:45:21.409" v="347"/>
          <ac:spMkLst>
            <pc:docMk/>
            <pc:sldMk cId="3177412984" sldId="3216"/>
            <ac:spMk id="53" creationId="{37316837-220A-DA25-3109-69C8274E51DA}"/>
          </ac:spMkLst>
        </pc:spChg>
        <pc:spChg chg="mod">
          <ac:chgData name="Cao Tri DO" userId="00bf068cb5359bd9" providerId="LiveId" clId="{EFA8ECA0-CD1F-483B-A975-5EF5043D90E3}" dt="2025-10-20T15:35:34.697" v="558" actId="1076"/>
          <ac:spMkLst>
            <pc:docMk/>
            <pc:sldMk cId="3177412984" sldId="3216"/>
            <ac:spMk id="54" creationId="{FA5DD371-B13E-574C-A566-86F4B2992896}"/>
          </ac:spMkLst>
        </pc:spChg>
        <pc:spChg chg="mod">
          <ac:chgData name="Cao Tri DO" userId="00bf068cb5359bd9" providerId="LiveId" clId="{EFA8ECA0-CD1F-483B-A975-5EF5043D90E3}" dt="2025-10-20T11:45:32.925" v="350"/>
          <ac:spMkLst>
            <pc:docMk/>
            <pc:sldMk cId="3177412984" sldId="3216"/>
            <ac:spMk id="57" creationId="{BCC0AA86-B1ED-8440-4FB0-7D5CE1904CB2}"/>
          </ac:spMkLst>
        </pc:spChg>
        <pc:spChg chg="mod">
          <ac:chgData name="Cao Tri DO" userId="00bf068cb5359bd9" providerId="LiveId" clId="{EFA8ECA0-CD1F-483B-A975-5EF5043D90E3}" dt="2025-10-20T15:36:27.874" v="567" actId="207"/>
          <ac:spMkLst>
            <pc:docMk/>
            <pc:sldMk cId="3177412984" sldId="3216"/>
            <ac:spMk id="58" creationId="{E900B14A-542F-C002-6EB5-CB0970BC5928}"/>
          </ac:spMkLst>
        </pc:spChg>
        <pc:spChg chg="mod">
          <ac:chgData name="Cao Tri DO" userId="00bf068cb5359bd9" providerId="LiveId" clId="{EFA8ECA0-CD1F-483B-A975-5EF5043D90E3}" dt="2025-10-20T15:35:52.859" v="561" actId="207"/>
          <ac:spMkLst>
            <pc:docMk/>
            <pc:sldMk cId="3177412984" sldId="3216"/>
            <ac:spMk id="59" creationId="{258CAC3A-8AFC-F75E-8248-307E4528EA53}"/>
          </ac:spMkLst>
        </pc:spChg>
        <pc:spChg chg="mod">
          <ac:chgData name="Cao Tri DO" userId="00bf068cb5359bd9" providerId="LiveId" clId="{EFA8ECA0-CD1F-483B-A975-5EF5043D90E3}" dt="2025-10-20T11:45:25.160" v="348"/>
          <ac:spMkLst>
            <pc:docMk/>
            <pc:sldMk cId="3177412984" sldId="3216"/>
            <ac:spMk id="62" creationId="{0CF28663-4672-DD6A-157B-F96A9DEA395C}"/>
          </ac:spMkLst>
        </pc:spChg>
        <pc:spChg chg="mod">
          <ac:chgData name="Cao Tri DO" userId="00bf068cb5359bd9" providerId="LiveId" clId="{EFA8ECA0-CD1F-483B-A975-5EF5043D90E3}" dt="2025-10-20T15:36:09.492" v="563" actId="207"/>
          <ac:spMkLst>
            <pc:docMk/>
            <pc:sldMk cId="3177412984" sldId="3216"/>
            <ac:spMk id="63" creationId="{D7723BC9-7009-7966-1272-D933DE52AF75}"/>
          </ac:spMkLst>
        </pc:spChg>
        <pc:spChg chg="mod">
          <ac:chgData name="Cao Tri DO" userId="00bf068cb5359bd9" providerId="LiveId" clId="{EFA8ECA0-CD1F-483B-A975-5EF5043D90E3}" dt="2025-10-20T15:33:57.653" v="525" actId="207"/>
          <ac:spMkLst>
            <pc:docMk/>
            <pc:sldMk cId="3177412984" sldId="3216"/>
            <ac:spMk id="64" creationId="{C802D79E-4165-66C6-D78E-A5BF21A8E9E0}"/>
          </ac:spMkLst>
        </pc:spChg>
        <pc:spChg chg="mod">
          <ac:chgData name="Cao Tri DO" userId="00bf068cb5359bd9" providerId="LiveId" clId="{EFA8ECA0-CD1F-483B-A975-5EF5043D90E3}" dt="2025-10-20T11:45:29.196" v="349"/>
          <ac:spMkLst>
            <pc:docMk/>
            <pc:sldMk cId="3177412984" sldId="3216"/>
            <ac:spMk id="67" creationId="{C84D85FA-1521-E030-3739-3CD5C722A302}"/>
          </ac:spMkLst>
        </pc:spChg>
        <pc:spChg chg="mod">
          <ac:chgData name="Cao Tri DO" userId="00bf068cb5359bd9" providerId="LiveId" clId="{EFA8ECA0-CD1F-483B-A975-5EF5043D90E3}" dt="2025-10-20T15:36:23.844" v="566" actId="207"/>
          <ac:spMkLst>
            <pc:docMk/>
            <pc:sldMk cId="3177412984" sldId="3216"/>
            <ac:spMk id="68" creationId="{ADC8BA1E-4B40-AB85-319C-F362F9FF11FD}"/>
          </ac:spMkLst>
        </pc:spChg>
        <pc:spChg chg="mod">
          <ac:chgData name="Cao Tri DO" userId="00bf068cb5359bd9" providerId="LiveId" clId="{EFA8ECA0-CD1F-483B-A975-5EF5043D90E3}" dt="2025-10-20T15:34:55.787" v="537" actId="1076"/>
          <ac:spMkLst>
            <pc:docMk/>
            <pc:sldMk cId="3177412984" sldId="3216"/>
            <ac:spMk id="69" creationId="{FB28B46A-8F1A-3223-FDA1-B1E31C3BCA8E}"/>
          </ac:spMkLst>
        </pc:spChg>
        <pc:spChg chg="del">
          <ac:chgData name="Cao Tri DO" userId="00bf068cb5359bd9" providerId="LiveId" clId="{EFA8ECA0-CD1F-483B-A975-5EF5043D90E3}" dt="2025-10-20T11:44:24.011" v="316" actId="478"/>
          <ac:spMkLst>
            <pc:docMk/>
            <pc:sldMk cId="3177412984" sldId="3216"/>
            <ac:spMk id="71" creationId="{6FF57ADC-34F5-41F2-C857-1D5F7B252B7A}"/>
          </ac:spMkLst>
        </pc:spChg>
        <pc:spChg chg="del">
          <ac:chgData name="Cao Tri DO" userId="00bf068cb5359bd9" providerId="LiveId" clId="{EFA8ECA0-CD1F-483B-A975-5EF5043D90E3}" dt="2025-10-20T11:44:24.011" v="316" actId="478"/>
          <ac:spMkLst>
            <pc:docMk/>
            <pc:sldMk cId="3177412984" sldId="3216"/>
            <ac:spMk id="72" creationId="{655D7E34-D4ED-76B3-F878-AB3366EB02F7}"/>
          </ac:spMkLst>
        </pc:spChg>
        <pc:spChg chg="del">
          <ac:chgData name="Cao Tri DO" userId="00bf068cb5359bd9" providerId="LiveId" clId="{EFA8ECA0-CD1F-483B-A975-5EF5043D90E3}" dt="2025-10-20T11:44:24.011" v="316" actId="478"/>
          <ac:spMkLst>
            <pc:docMk/>
            <pc:sldMk cId="3177412984" sldId="3216"/>
            <ac:spMk id="73" creationId="{ABB26163-89B6-FE95-6097-48CB2E66AB83}"/>
          </ac:spMkLst>
        </pc:spChg>
        <pc:spChg chg="del">
          <ac:chgData name="Cao Tri DO" userId="00bf068cb5359bd9" providerId="LiveId" clId="{EFA8ECA0-CD1F-483B-A975-5EF5043D90E3}" dt="2025-10-20T15:36:39.936" v="568" actId="478"/>
          <ac:spMkLst>
            <pc:docMk/>
            <pc:sldMk cId="3177412984" sldId="3216"/>
            <ac:spMk id="75" creationId="{AF42C326-3119-8001-BCDB-105D9975CF81}"/>
          </ac:spMkLst>
        </pc:spChg>
        <pc:grpChg chg="mod">
          <ac:chgData name="Cao Tri DO" userId="00bf068cb5359bd9" providerId="LiveId" clId="{EFA8ECA0-CD1F-483B-A975-5EF5043D90E3}" dt="2025-10-20T11:45:32.925" v="350"/>
          <ac:grpSpMkLst>
            <pc:docMk/>
            <pc:sldMk cId="3177412984" sldId="3216"/>
            <ac:grpSpMk id="56" creationId="{753C853F-5083-CF14-0511-6ACE7E7B0A58}"/>
          </ac:grpSpMkLst>
        </pc:grpChg>
        <pc:grpChg chg="mod">
          <ac:chgData name="Cao Tri DO" userId="00bf068cb5359bd9" providerId="LiveId" clId="{EFA8ECA0-CD1F-483B-A975-5EF5043D90E3}" dt="2025-10-20T11:45:25.160" v="348"/>
          <ac:grpSpMkLst>
            <pc:docMk/>
            <pc:sldMk cId="3177412984" sldId="3216"/>
            <ac:grpSpMk id="61" creationId="{05F412DF-892E-7705-23D6-81F075EBE57D}"/>
          </ac:grpSpMkLst>
        </pc:grpChg>
        <pc:grpChg chg="mod">
          <ac:chgData name="Cao Tri DO" userId="00bf068cb5359bd9" providerId="LiveId" clId="{EFA8ECA0-CD1F-483B-A975-5EF5043D90E3}" dt="2025-10-20T15:34:36.837" v="527" actId="1076"/>
          <ac:grpSpMkLst>
            <pc:docMk/>
            <pc:sldMk cId="3177412984" sldId="3216"/>
            <ac:grpSpMk id="66" creationId="{17E5245E-6E8D-E334-FEC9-0766F00BDC8B}"/>
          </ac:grpSpMkLst>
        </pc:grpChg>
        <pc:picChg chg="del">
          <ac:chgData name="Cao Tri DO" userId="00bf068cb5359bd9" providerId="LiveId" clId="{EFA8ECA0-CD1F-483B-A975-5EF5043D90E3}" dt="2025-10-20T11:45:41.478" v="351" actId="478"/>
          <ac:picMkLst>
            <pc:docMk/>
            <pc:sldMk cId="3177412984" sldId="3216"/>
            <ac:picMk id="7" creationId="{D109979E-66C5-84F3-F2E2-9B5B18E096C9}"/>
          </ac:picMkLst>
        </pc:picChg>
        <pc:picChg chg="add mod">
          <ac:chgData name="Cao Tri DO" userId="00bf068cb5359bd9" providerId="LiveId" clId="{EFA8ECA0-CD1F-483B-A975-5EF5043D90E3}" dt="2025-10-20T11:44:24.468" v="317"/>
          <ac:picMkLst>
            <pc:docMk/>
            <pc:sldMk cId="3177412984" sldId="3216"/>
            <ac:picMk id="8" creationId="{59A26903-AAD6-756A-8D3F-FE152F33557B}"/>
          </ac:picMkLst>
        </pc:picChg>
        <pc:picChg chg="add mod">
          <ac:chgData name="Cao Tri DO" userId="00bf068cb5359bd9" providerId="LiveId" clId="{EFA8ECA0-CD1F-483B-A975-5EF5043D90E3}" dt="2025-10-20T11:45:41.795" v="352"/>
          <ac:picMkLst>
            <pc:docMk/>
            <pc:sldMk cId="3177412984" sldId="3216"/>
            <ac:picMk id="15" creationId="{5EA40883-9E72-DBF9-4DC4-A45D2652D0F8}"/>
          </ac:picMkLst>
        </pc:picChg>
        <pc:picChg chg="add mod">
          <ac:chgData name="Cao Tri DO" userId="00bf068cb5359bd9" providerId="LiveId" clId="{EFA8ECA0-CD1F-483B-A975-5EF5043D90E3}" dt="2025-10-20T15:29:12.246" v="467" actId="1038"/>
          <ac:picMkLst>
            <pc:docMk/>
            <pc:sldMk cId="3177412984" sldId="3216"/>
            <ac:picMk id="16" creationId="{76446E59-FE40-8FA3-8EFF-C74451FC2C80}"/>
          </ac:picMkLst>
        </pc:picChg>
        <pc:picChg chg="add mod">
          <ac:chgData name="Cao Tri DO" userId="00bf068cb5359bd9" providerId="LiveId" clId="{EFA8ECA0-CD1F-483B-A975-5EF5043D90E3}" dt="2025-10-20T15:28:48.903" v="453" actId="1038"/>
          <ac:picMkLst>
            <pc:docMk/>
            <pc:sldMk cId="3177412984" sldId="3216"/>
            <ac:picMk id="17" creationId="{45F0149C-CFF6-7FAD-4FA4-A1B9CB56D710}"/>
          </ac:picMkLst>
        </pc:picChg>
        <pc:picChg chg="add mod">
          <ac:chgData name="Cao Tri DO" userId="00bf068cb5359bd9" providerId="LiveId" clId="{EFA8ECA0-CD1F-483B-A975-5EF5043D90E3}" dt="2025-10-20T15:29:35.330" v="476" actId="1036"/>
          <ac:picMkLst>
            <pc:docMk/>
            <pc:sldMk cId="3177412984" sldId="3216"/>
            <ac:picMk id="20" creationId="{E44D79D4-3493-976A-33B5-07F47B162797}"/>
          </ac:picMkLst>
        </pc:picChg>
        <pc:picChg chg="del">
          <ac:chgData name="Cao Tri DO" userId="00bf068cb5359bd9" providerId="LiveId" clId="{EFA8ECA0-CD1F-483B-A975-5EF5043D90E3}" dt="2025-10-20T11:45:41.478" v="351" actId="478"/>
          <ac:picMkLst>
            <pc:docMk/>
            <pc:sldMk cId="3177412984" sldId="3216"/>
            <ac:picMk id="49" creationId="{605EDADA-FD4F-A8BD-DB80-730B7ED3F027}"/>
          </ac:picMkLst>
        </pc:picChg>
        <pc:picChg chg="mod">
          <ac:chgData name="Cao Tri DO" userId="00bf068cb5359bd9" providerId="LiveId" clId="{EFA8ECA0-CD1F-483B-A975-5EF5043D90E3}" dt="2025-10-20T15:35:39.248" v="559" actId="1076"/>
          <ac:picMkLst>
            <pc:docMk/>
            <pc:sldMk cId="3177412984" sldId="3216"/>
            <ac:picMk id="55" creationId="{AFF68DFD-1831-4BC2-36DC-FA4FA1EBB0DB}"/>
          </ac:picMkLst>
        </pc:picChg>
        <pc:picChg chg="mod">
          <ac:chgData name="Cao Tri DO" userId="00bf068cb5359bd9" providerId="LiveId" clId="{EFA8ECA0-CD1F-483B-A975-5EF5043D90E3}" dt="2025-10-20T15:35:50.975" v="560" actId="207"/>
          <ac:picMkLst>
            <pc:docMk/>
            <pc:sldMk cId="3177412984" sldId="3216"/>
            <ac:picMk id="60" creationId="{F8C12D2A-0F63-1C71-6268-9D1BB2B53FC0}"/>
          </ac:picMkLst>
        </pc:picChg>
        <pc:picChg chg="mod">
          <ac:chgData name="Cao Tri DO" userId="00bf068cb5359bd9" providerId="LiveId" clId="{EFA8ECA0-CD1F-483B-A975-5EF5043D90E3}" dt="2025-10-20T15:33:55.485" v="524" actId="14826"/>
          <ac:picMkLst>
            <pc:docMk/>
            <pc:sldMk cId="3177412984" sldId="3216"/>
            <ac:picMk id="65" creationId="{C794B4CC-0B52-D506-2E6F-31F4A80EF9BC}"/>
          </ac:picMkLst>
        </pc:picChg>
        <pc:picChg chg="mod">
          <ac:chgData name="Cao Tri DO" userId="00bf068cb5359bd9" providerId="LiveId" clId="{EFA8ECA0-CD1F-483B-A975-5EF5043D90E3}" dt="2025-10-20T15:34:58.783" v="538" actId="1076"/>
          <ac:picMkLst>
            <pc:docMk/>
            <pc:sldMk cId="3177412984" sldId="3216"/>
            <ac:picMk id="70" creationId="{73D27305-0A4D-D850-5ACF-76967F07FB65}"/>
          </ac:picMkLst>
        </pc:picChg>
        <pc:picChg chg="del">
          <ac:chgData name="Cao Tri DO" userId="00bf068cb5359bd9" providerId="LiveId" clId="{EFA8ECA0-CD1F-483B-A975-5EF5043D90E3}" dt="2025-10-20T11:44:24.011" v="316" actId="478"/>
          <ac:picMkLst>
            <pc:docMk/>
            <pc:sldMk cId="3177412984" sldId="3216"/>
            <ac:picMk id="74" creationId="{64F7B9CA-FF0E-27F9-4FDC-EC8B009D7683}"/>
          </ac:picMkLst>
        </pc:picChg>
        <pc:cxnChg chg="add mod">
          <ac:chgData name="Cao Tri DO" userId="00bf068cb5359bd9" providerId="LiveId" clId="{EFA8ECA0-CD1F-483B-A975-5EF5043D90E3}" dt="2025-10-20T15:36:40.206" v="569"/>
          <ac:cxnSpMkLst>
            <pc:docMk/>
            <pc:sldMk cId="3177412984" sldId="3216"/>
            <ac:cxnSpMk id="22" creationId="{26E24884-3D41-3FC0-6DA1-7F0D45DE50B6}"/>
          </ac:cxnSpMkLst>
        </pc:cxnChg>
        <pc:cxnChg chg="add mod">
          <ac:chgData name="Cao Tri DO" userId="00bf068cb5359bd9" providerId="LiveId" clId="{EFA8ECA0-CD1F-483B-A975-5EF5043D90E3}" dt="2025-10-20T15:38:30.717" v="666" actId="1076"/>
          <ac:cxnSpMkLst>
            <pc:docMk/>
            <pc:sldMk cId="3177412984" sldId="3216"/>
            <ac:cxnSpMk id="24" creationId="{07797FA8-2B7C-7CD0-E63D-DFFE3CAE7024}"/>
          </ac:cxnSpMkLst>
        </pc:cxnChg>
      </pc:sldChg>
      <pc:sldChg chg="del">
        <pc:chgData name="Cao Tri DO" userId="00bf068cb5359bd9" providerId="LiveId" clId="{EFA8ECA0-CD1F-483B-A975-5EF5043D90E3}" dt="2025-10-20T11:39:41.041" v="1" actId="47"/>
        <pc:sldMkLst>
          <pc:docMk/>
          <pc:sldMk cId="3474913276" sldId="3217"/>
        </pc:sldMkLst>
      </pc:sldChg>
      <pc:sldChg chg="modSp add mod">
        <pc:chgData name="Cao Tri DO" userId="00bf068cb5359bd9" providerId="LiveId" clId="{EFA8ECA0-CD1F-483B-A975-5EF5043D90E3}" dt="2025-10-20T15:43:56.434" v="887" actId="20577"/>
        <pc:sldMkLst>
          <pc:docMk/>
          <pc:sldMk cId="4009587813" sldId="3217"/>
        </pc:sldMkLst>
        <pc:spChg chg="mod">
          <ac:chgData name="Cao Tri DO" userId="00bf068cb5359bd9" providerId="LiveId" clId="{EFA8ECA0-CD1F-483B-A975-5EF5043D90E3}" dt="2025-10-20T15:39:31.504" v="681"/>
          <ac:spMkLst>
            <pc:docMk/>
            <pc:sldMk cId="4009587813" sldId="3217"/>
            <ac:spMk id="23" creationId="{ADD44216-6775-369D-C72B-210C8E667BE2}"/>
          </ac:spMkLst>
        </pc:spChg>
        <pc:spChg chg="mod">
          <ac:chgData name="Cao Tri DO" userId="00bf068cb5359bd9" providerId="LiveId" clId="{EFA8ECA0-CD1F-483B-A975-5EF5043D90E3}" dt="2025-10-20T15:43:56.434" v="887" actId="20577"/>
          <ac:spMkLst>
            <pc:docMk/>
            <pc:sldMk cId="4009587813" sldId="3217"/>
            <ac:spMk id="41" creationId="{1E7AAA96-1EB9-7753-3061-9238F9F5D41E}"/>
          </ac:spMkLst>
        </pc:spChg>
        <pc:spChg chg="mod">
          <ac:chgData name="Cao Tri DO" userId="00bf068cb5359bd9" providerId="LiveId" clId="{EFA8ECA0-CD1F-483B-A975-5EF5043D90E3}" dt="2025-10-20T15:40:06.151" v="722"/>
          <ac:spMkLst>
            <pc:docMk/>
            <pc:sldMk cId="4009587813" sldId="3217"/>
            <ac:spMk id="58" creationId="{BF280697-4865-937A-AF2F-AE5833E3DBA4}"/>
          </ac:spMkLst>
        </pc:spChg>
        <pc:spChg chg="mod">
          <ac:chgData name="Cao Tri DO" userId="00bf068cb5359bd9" providerId="LiveId" clId="{EFA8ECA0-CD1F-483B-A975-5EF5043D90E3}" dt="2025-10-20T15:40:45.556" v="729" actId="207"/>
          <ac:spMkLst>
            <pc:docMk/>
            <pc:sldMk cId="4009587813" sldId="3217"/>
            <ac:spMk id="59" creationId="{864D4F1D-FDDC-EFC7-4A32-10EBCAF16E68}"/>
          </ac:spMkLst>
        </pc:spChg>
        <pc:spChg chg="mod">
          <ac:chgData name="Cao Tri DO" userId="00bf068cb5359bd9" providerId="LiveId" clId="{EFA8ECA0-CD1F-483B-A975-5EF5043D90E3}" dt="2025-10-20T15:40:32.385" v="726" actId="14826"/>
          <ac:spMkLst>
            <pc:docMk/>
            <pc:sldMk cId="4009587813" sldId="3217"/>
            <ac:spMk id="67" creationId="{AFB95B96-E1D7-6702-EF2D-BED2396BCBEE}"/>
          </ac:spMkLst>
        </pc:spChg>
        <pc:spChg chg="mod">
          <ac:chgData name="Cao Tri DO" userId="00bf068cb5359bd9" providerId="LiveId" clId="{EFA8ECA0-CD1F-483B-A975-5EF5043D90E3}" dt="2025-10-20T15:40:32.385" v="726" actId="14826"/>
          <ac:spMkLst>
            <pc:docMk/>
            <pc:sldMk cId="4009587813" sldId="3217"/>
            <ac:spMk id="68" creationId="{7C3E9B46-9FEB-2CC8-0A4C-508D1F6B1263}"/>
          </ac:spMkLst>
        </pc:spChg>
        <pc:spChg chg="mod">
          <ac:chgData name="Cao Tri DO" userId="00bf068cb5359bd9" providerId="LiveId" clId="{EFA8ECA0-CD1F-483B-A975-5EF5043D90E3}" dt="2025-10-20T15:40:32.385" v="726" actId="14826"/>
          <ac:spMkLst>
            <pc:docMk/>
            <pc:sldMk cId="4009587813" sldId="3217"/>
            <ac:spMk id="69" creationId="{F6E17468-6D70-A6D3-C661-B0CA92F79F7C}"/>
          </ac:spMkLst>
        </pc:spChg>
        <pc:grpChg chg="mod">
          <ac:chgData name="Cao Tri DO" userId="00bf068cb5359bd9" providerId="LiveId" clId="{EFA8ECA0-CD1F-483B-A975-5EF5043D90E3}" dt="2025-10-20T15:40:32.385" v="726" actId="14826"/>
          <ac:grpSpMkLst>
            <pc:docMk/>
            <pc:sldMk cId="4009587813" sldId="3217"/>
            <ac:grpSpMk id="66" creationId="{6BB13223-C717-4743-44FF-A8F2CF45E013}"/>
          </ac:grpSpMkLst>
        </pc:grpChg>
        <pc:picChg chg="mod">
          <ac:chgData name="Cao Tri DO" userId="00bf068cb5359bd9" providerId="LiveId" clId="{EFA8ECA0-CD1F-483B-A975-5EF5043D90E3}" dt="2025-10-20T15:40:42.219" v="728" actId="14826"/>
          <ac:picMkLst>
            <pc:docMk/>
            <pc:sldMk cId="4009587813" sldId="3217"/>
            <ac:picMk id="60" creationId="{BEABEBC9-C67F-2A4E-548A-0DC8A05D3C58}"/>
          </ac:picMkLst>
        </pc:picChg>
        <pc:picChg chg="mod">
          <ac:chgData name="Cao Tri DO" userId="00bf068cb5359bd9" providerId="LiveId" clId="{EFA8ECA0-CD1F-483B-A975-5EF5043D90E3}" dt="2025-10-20T15:40:36.491" v="727" actId="1076"/>
          <ac:picMkLst>
            <pc:docMk/>
            <pc:sldMk cId="4009587813" sldId="3217"/>
            <ac:picMk id="70" creationId="{355795EA-FAFC-610B-D8B0-4C6743EBADC6}"/>
          </ac:picMkLst>
        </pc:picChg>
        <pc:cxnChg chg="mod">
          <ac:chgData name="Cao Tri DO" userId="00bf068cb5359bd9" providerId="LiveId" clId="{EFA8ECA0-CD1F-483B-A975-5EF5043D90E3}" dt="2025-10-20T15:39:06.855" v="677" actId="1076"/>
          <ac:cxnSpMkLst>
            <pc:docMk/>
            <pc:sldMk cId="4009587813" sldId="3217"/>
            <ac:cxnSpMk id="24" creationId="{BDBA4451-E204-E819-0F6E-7B840F2BEAC2}"/>
          </ac:cxnSpMkLst>
        </pc:cxnChg>
      </pc:sldChg>
      <pc:sldChg chg="del">
        <pc:chgData name="Cao Tri DO" userId="00bf068cb5359bd9" providerId="LiveId" clId="{EFA8ECA0-CD1F-483B-A975-5EF5043D90E3}" dt="2025-10-20T11:39:38.375" v="0" actId="47"/>
        <pc:sldMkLst>
          <pc:docMk/>
          <pc:sldMk cId="3477191204" sldId="3218"/>
        </pc:sldMkLst>
      </pc:sldChg>
      <pc:sldChg chg="modSp add mod ord">
        <pc:chgData name="Cao Tri DO" userId="00bf068cb5359bd9" providerId="LiveId" clId="{EFA8ECA0-CD1F-483B-A975-5EF5043D90E3}" dt="2025-10-21T07:48:44.819" v="1232" actId="20577"/>
        <pc:sldMkLst>
          <pc:docMk/>
          <pc:sldMk cId="3670796563" sldId="3218"/>
        </pc:sldMkLst>
        <pc:spChg chg="mod">
          <ac:chgData name="Cao Tri DO" userId="00bf068cb5359bd9" providerId="LiveId" clId="{EFA8ECA0-CD1F-483B-A975-5EF5043D90E3}" dt="2025-10-20T15:41:14.728" v="737"/>
          <ac:spMkLst>
            <pc:docMk/>
            <pc:sldMk cId="3670796563" sldId="3218"/>
            <ac:spMk id="23" creationId="{927F767F-2215-A1CB-55DF-5376ACD2C02A}"/>
          </ac:spMkLst>
        </pc:spChg>
        <pc:spChg chg="mod">
          <ac:chgData name="Cao Tri DO" userId="00bf068cb5359bd9" providerId="LiveId" clId="{EFA8ECA0-CD1F-483B-A975-5EF5043D90E3}" dt="2025-10-20T15:44:10.457" v="924" actId="20577"/>
          <ac:spMkLst>
            <pc:docMk/>
            <pc:sldMk cId="3670796563" sldId="3218"/>
            <ac:spMk id="41" creationId="{BFBDD509-4A55-00F6-E85A-27DF3BFFCDAB}"/>
          </ac:spMkLst>
        </pc:spChg>
        <pc:spChg chg="mod">
          <ac:chgData name="Cao Tri DO" userId="00bf068cb5359bd9" providerId="LiveId" clId="{EFA8ECA0-CD1F-483B-A975-5EF5043D90E3}" dt="2025-10-21T07:48:44.819" v="1232" actId="20577"/>
          <ac:spMkLst>
            <pc:docMk/>
            <pc:sldMk cId="3670796563" sldId="3218"/>
            <ac:spMk id="63" creationId="{2511CCD0-765B-DC84-BAF3-0ED764F97593}"/>
          </ac:spMkLst>
        </pc:spChg>
        <pc:cxnChg chg="mod">
          <ac:chgData name="Cao Tri DO" userId="00bf068cb5359bd9" providerId="LiveId" clId="{EFA8ECA0-CD1F-483B-A975-5EF5043D90E3}" dt="2025-10-20T15:41:12.515" v="735" actId="1076"/>
          <ac:cxnSpMkLst>
            <pc:docMk/>
            <pc:sldMk cId="3670796563" sldId="3218"/>
            <ac:cxnSpMk id="24" creationId="{6A784160-799C-DD9E-D2FF-41C8B3390593}"/>
          </ac:cxnSpMkLst>
        </pc:cxnChg>
      </pc:sldChg>
      <pc:sldChg chg="modSp add mod">
        <pc:chgData name="Cao Tri DO" userId="00bf068cb5359bd9" providerId="LiveId" clId="{EFA8ECA0-CD1F-483B-A975-5EF5043D90E3}" dt="2025-10-21T07:48:41.739" v="1229"/>
        <pc:sldMkLst>
          <pc:docMk/>
          <pc:sldMk cId="2465022807" sldId="3219"/>
        </pc:sldMkLst>
        <pc:spChg chg="mod">
          <ac:chgData name="Cao Tri DO" userId="00bf068cb5359bd9" providerId="LiveId" clId="{EFA8ECA0-CD1F-483B-A975-5EF5043D90E3}" dt="2025-10-20T15:41:29.036" v="743"/>
          <ac:spMkLst>
            <pc:docMk/>
            <pc:sldMk cId="2465022807" sldId="3219"/>
            <ac:spMk id="23" creationId="{1596C614-41EE-8747-90E5-C1B625B97E1A}"/>
          </ac:spMkLst>
        </pc:spChg>
        <pc:spChg chg="mod">
          <ac:chgData name="Cao Tri DO" userId="00bf068cb5359bd9" providerId="LiveId" clId="{EFA8ECA0-CD1F-483B-A975-5EF5043D90E3}" dt="2025-10-21T07:48:41.739" v="1229"/>
          <ac:spMkLst>
            <pc:docMk/>
            <pc:sldMk cId="2465022807" sldId="3219"/>
            <ac:spMk id="62" creationId="{E1A974F8-D06A-138C-8458-926A78C80368}"/>
          </ac:spMkLst>
        </pc:spChg>
        <pc:spChg chg="mod">
          <ac:chgData name="Cao Tri DO" userId="00bf068cb5359bd9" providerId="LiveId" clId="{EFA8ECA0-CD1F-483B-A975-5EF5043D90E3}" dt="2025-10-21T07:48:41.739" v="1229"/>
          <ac:spMkLst>
            <pc:docMk/>
            <pc:sldMk cId="2465022807" sldId="3219"/>
            <ac:spMk id="63" creationId="{90961379-56A1-3DE8-88A3-BC7BD1512FE1}"/>
          </ac:spMkLst>
        </pc:spChg>
        <pc:spChg chg="mod">
          <ac:chgData name="Cao Tri DO" userId="00bf068cb5359bd9" providerId="LiveId" clId="{EFA8ECA0-CD1F-483B-A975-5EF5043D90E3}" dt="2025-10-21T07:48:41.739" v="1229"/>
          <ac:spMkLst>
            <pc:docMk/>
            <pc:sldMk cId="2465022807" sldId="3219"/>
            <ac:spMk id="64" creationId="{8967AED5-F377-06EE-4207-C488AE3ACE8A}"/>
          </ac:spMkLst>
        </pc:spChg>
        <pc:grpChg chg="mod">
          <ac:chgData name="Cao Tri DO" userId="00bf068cb5359bd9" providerId="LiveId" clId="{EFA8ECA0-CD1F-483B-A975-5EF5043D90E3}" dt="2025-10-21T07:48:41.739" v="1229"/>
          <ac:grpSpMkLst>
            <pc:docMk/>
            <pc:sldMk cId="2465022807" sldId="3219"/>
            <ac:grpSpMk id="61" creationId="{6F01837A-793B-E4BE-342B-9DBD09D98AB5}"/>
          </ac:grpSpMkLst>
        </pc:grpChg>
        <pc:picChg chg="mod">
          <ac:chgData name="Cao Tri DO" userId="00bf068cb5359bd9" providerId="LiveId" clId="{EFA8ECA0-CD1F-483B-A975-5EF5043D90E3}" dt="2025-10-21T07:48:41.739" v="1229"/>
          <ac:picMkLst>
            <pc:docMk/>
            <pc:sldMk cId="2465022807" sldId="3219"/>
            <ac:picMk id="65" creationId="{AC4CCCDF-5BE1-EBD5-2F69-34C698F724A0}"/>
          </ac:picMkLst>
        </pc:picChg>
        <pc:cxnChg chg="mod">
          <ac:chgData name="Cao Tri DO" userId="00bf068cb5359bd9" providerId="LiveId" clId="{EFA8ECA0-CD1F-483B-A975-5EF5043D90E3}" dt="2025-10-20T15:41:24.691" v="739" actId="1076"/>
          <ac:cxnSpMkLst>
            <pc:docMk/>
            <pc:sldMk cId="2465022807" sldId="3219"/>
            <ac:cxnSpMk id="24" creationId="{B78894F0-E618-6443-878D-B89082E7076E}"/>
          </ac:cxnSpMkLst>
        </pc:cxnChg>
      </pc:sldChg>
      <pc:sldChg chg="del">
        <pc:chgData name="Cao Tri DO" userId="00bf068cb5359bd9" providerId="LiveId" clId="{EFA8ECA0-CD1F-483B-A975-5EF5043D90E3}" dt="2025-10-20T11:39:38.375" v="0" actId="47"/>
        <pc:sldMkLst>
          <pc:docMk/>
          <pc:sldMk cId="3904865078" sldId="3219"/>
        </pc:sldMkLst>
      </pc:sldChg>
      <pc:sldChg chg="del">
        <pc:chgData name="Cao Tri DO" userId="00bf068cb5359bd9" providerId="LiveId" clId="{EFA8ECA0-CD1F-483B-A975-5EF5043D90E3}" dt="2025-10-20T11:39:38.375" v="0" actId="47"/>
        <pc:sldMkLst>
          <pc:docMk/>
          <pc:sldMk cId="26133647" sldId="3220"/>
        </pc:sldMkLst>
      </pc:sldChg>
      <pc:sldChg chg="modSp add mod">
        <pc:chgData name="Cao Tri DO" userId="00bf068cb5359bd9" providerId="LiveId" clId="{EFA8ECA0-CD1F-483B-A975-5EF5043D90E3}" dt="2025-10-21T07:48:57.341" v="1250" actId="20577"/>
        <pc:sldMkLst>
          <pc:docMk/>
          <pc:sldMk cId="1018176742" sldId="3220"/>
        </pc:sldMkLst>
        <pc:spChg chg="mod">
          <ac:chgData name="Cao Tri DO" userId="00bf068cb5359bd9" providerId="LiveId" clId="{EFA8ECA0-CD1F-483B-A975-5EF5043D90E3}" dt="2025-10-20T15:41:57.946" v="752"/>
          <ac:spMkLst>
            <pc:docMk/>
            <pc:sldMk cId="1018176742" sldId="3220"/>
            <ac:spMk id="9" creationId="{625064E8-31F0-76CD-7C25-0E6EE253C5A3}"/>
          </ac:spMkLst>
        </pc:spChg>
        <pc:spChg chg="mod">
          <ac:chgData name="Cao Tri DO" userId="00bf068cb5359bd9" providerId="LiveId" clId="{EFA8ECA0-CD1F-483B-A975-5EF5043D90E3}" dt="2025-10-20T15:41:55.065" v="750"/>
          <ac:spMkLst>
            <pc:docMk/>
            <pc:sldMk cId="1018176742" sldId="3220"/>
            <ac:spMk id="10" creationId="{29D42A37-2CF6-C1F6-5FB3-C2B30E84C0FF}"/>
          </ac:spMkLst>
        </pc:spChg>
        <pc:spChg chg="mod">
          <ac:chgData name="Cao Tri DO" userId="00bf068cb5359bd9" providerId="LiveId" clId="{EFA8ECA0-CD1F-483B-A975-5EF5043D90E3}" dt="2025-10-20T15:41:47.446" v="746"/>
          <ac:spMkLst>
            <pc:docMk/>
            <pc:sldMk cId="1018176742" sldId="3220"/>
            <ac:spMk id="18" creationId="{7049D4E9-F228-C286-CCB3-8D948EDACEBA}"/>
          </ac:spMkLst>
        </pc:spChg>
        <pc:spChg chg="mod">
          <ac:chgData name="Cao Tri DO" userId="00bf068cb5359bd9" providerId="LiveId" clId="{EFA8ECA0-CD1F-483B-A975-5EF5043D90E3}" dt="2025-10-20T15:41:51.868" v="748"/>
          <ac:spMkLst>
            <pc:docMk/>
            <pc:sldMk cId="1018176742" sldId="3220"/>
            <ac:spMk id="19" creationId="{62614562-558E-D525-4F53-5059D1F99651}"/>
          </ac:spMkLst>
        </pc:spChg>
        <pc:spChg chg="mod">
          <ac:chgData name="Cao Tri DO" userId="00bf068cb5359bd9" providerId="LiveId" clId="{EFA8ECA0-CD1F-483B-A975-5EF5043D90E3}" dt="2025-10-20T15:42:49.790" v="810" actId="20577"/>
          <ac:spMkLst>
            <pc:docMk/>
            <pc:sldMk cId="1018176742" sldId="3220"/>
            <ac:spMk id="23" creationId="{7EC0BA57-A81A-D00A-43B4-BDED79E9B97F}"/>
          </ac:spMkLst>
        </pc:spChg>
        <pc:spChg chg="mod">
          <ac:chgData name="Cao Tri DO" userId="00bf068cb5359bd9" providerId="LiveId" clId="{EFA8ECA0-CD1F-483B-A975-5EF5043D90E3}" dt="2025-10-20T15:44:42.772" v="997" actId="20577"/>
          <ac:spMkLst>
            <pc:docMk/>
            <pc:sldMk cId="1018176742" sldId="3220"/>
            <ac:spMk id="41" creationId="{814F8ACE-3A3C-68BE-B84B-44D2E8AF65B5}"/>
          </ac:spMkLst>
        </pc:spChg>
        <pc:spChg chg="mod">
          <ac:chgData name="Cao Tri DO" userId="00bf068cb5359bd9" providerId="LiveId" clId="{EFA8ECA0-CD1F-483B-A975-5EF5043D90E3}" dt="2025-10-21T07:48:57.341" v="1250" actId="20577"/>
          <ac:spMkLst>
            <pc:docMk/>
            <pc:sldMk cId="1018176742" sldId="3220"/>
            <ac:spMk id="63" creationId="{259D79A0-B308-D33A-60AE-B5A8C933D081}"/>
          </ac:spMkLst>
        </pc:spChg>
        <pc:cxnChg chg="mod">
          <ac:chgData name="Cao Tri DO" userId="00bf068cb5359bd9" providerId="LiveId" clId="{EFA8ECA0-CD1F-483B-A975-5EF5043D90E3}" dt="2025-10-20T15:42:39.697" v="790" actId="1037"/>
          <ac:cxnSpMkLst>
            <pc:docMk/>
            <pc:sldMk cId="1018176742" sldId="3220"/>
            <ac:cxnSpMk id="24" creationId="{3524A95E-7E65-00D9-1521-579AF8E93AC4}"/>
          </ac:cxnSpMkLst>
        </pc:cxnChg>
      </pc:sldChg>
      <pc:sldChg chg="addSp delSp modSp add mod">
        <pc:chgData name="Cao Tri DO" userId="00bf068cb5359bd9" providerId="LiveId" clId="{EFA8ECA0-CD1F-483B-A975-5EF5043D90E3}" dt="2025-10-20T15:47:59.784" v="1124" actId="14826"/>
        <pc:sldMkLst>
          <pc:docMk/>
          <pc:sldMk cId="1529213792" sldId="3221"/>
        </pc:sldMkLst>
        <pc:spChg chg="mod">
          <ac:chgData name="Cao Tri DO" userId="00bf068cb5359bd9" providerId="LiveId" clId="{EFA8ECA0-CD1F-483B-A975-5EF5043D90E3}" dt="2025-10-20T15:45:48.721" v="1060"/>
          <ac:spMkLst>
            <pc:docMk/>
            <pc:sldMk cId="1529213792" sldId="3221"/>
            <ac:spMk id="6" creationId="{004B53D0-04A9-4EA8-E0ED-55A36C14892B}"/>
          </ac:spMkLst>
        </pc:spChg>
        <pc:spChg chg="mod">
          <ac:chgData name="Cao Tri DO" userId="00bf068cb5359bd9" providerId="LiveId" clId="{EFA8ECA0-CD1F-483B-A975-5EF5043D90E3}" dt="2025-10-20T15:45:48.721" v="1060"/>
          <ac:spMkLst>
            <pc:docMk/>
            <pc:sldMk cId="1529213792" sldId="3221"/>
            <ac:spMk id="7" creationId="{35320654-3C18-EA4C-FD0F-469ED57BDE51}"/>
          </ac:spMkLst>
        </pc:spChg>
        <pc:spChg chg="mod">
          <ac:chgData name="Cao Tri DO" userId="00bf068cb5359bd9" providerId="LiveId" clId="{EFA8ECA0-CD1F-483B-A975-5EF5043D90E3}" dt="2025-10-20T15:43:17.497" v="818"/>
          <ac:spMkLst>
            <pc:docMk/>
            <pc:sldMk cId="1529213792" sldId="3221"/>
            <ac:spMk id="23" creationId="{A74A4234-80CE-5CC0-9F96-E6EBF2CA4A44}"/>
          </ac:spMkLst>
        </pc:spChg>
        <pc:spChg chg="mod">
          <ac:chgData name="Cao Tri DO" userId="00bf068cb5359bd9" providerId="LiveId" clId="{EFA8ECA0-CD1F-483B-A975-5EF5043D90E3}" dt="2025-10-20T15:45:48.721" v="1060"/>
          <ac:spMkLst>
            <pc:docMk/>
            <pc:sldMk cId="1529213792" sldId="3221"/>
            <ac:spMk id="25" creationId="{D22D233B-EA77-0423-0D46-7DF77B9D105B}"/>
          </ac:spMkLst>
        </pc:spChg>
        <pc:spChg chg="mod">
          <ac:chgData name="Cao Tri DO" userId="00bf068cb5359bd9" providerId="LiveId" clId="{EFA8ECA0-CD1F-483B-A975-5EF5043D90E3}" dt="2025-10-20T15:46:11.849" v="1066"/>
          <ac:spMkLst>
            <pc:docMk/>
            <pc:sldMk cId="1529213792" sldId="3221"/>
            <ac:spMk id="28" creationId="{B368BF54-F95E-CF01-0D79-C8441CE76A63}"/>
          </ac:spMkLst>
        </pc:spChg>
        <pc:spChg chg="mod">
          <ac:chgData name="Cao Tri DO" userId="00bf068cb5359bd9" providerId="LiveId" clId="{EFA8ECA0-CD1F-483B-A975-5EF5043D90E3}" dt="2025-10-20T15:46:11.849" v="1066"/>
          <ac:spMkLst>
            <pc:docMk/>
            <pc:sldMk cId="1529213792" sldId="3221"/>
            <ac:spMk id="29" creationId="{3A558F7D-AB10-6FFC-AEFA-341EB8CC94D9}"/>
          </ac:spMkLst>
        </pc:spChg>
        <pc:spChg chg="mod">
          <ac:chgData name="Cao Tri DO" userId="00bf068cb5359bd9" providerId="LiveId" clId="{EFA8ECA0-CD1F-483B-A975-5EF5043D90E3}" dt="2025-10-20T15:46:11.849" v="1066"/>
          <ac:spMkLst>
            <pc:docMk/>
            <pc:sldMk cId="1529213792" sldId="3221"/>
            <ac:spMk id="30" creationId="{01733BCF-425F-69FF-CA5F-44F6B6BBF813}"/>
          </ac:spMkLst>
        </pc:spChg>
        <pc:spChg chg="mod">
          <ac:chgData name="Cao Tri DO" userId="00bf068cb5359bd9" providerId="LiveId" clId="{EFA8ECA0-CD1F-483B-A975-5EF5043D90E3}" dt="2025-10-20T15:46:30.780" v="1068"/>
          <ac:spMkLst>
            <pc:docMk/>
            <pc:sldMk cId="1529213792" sldId="3221"/>
            <ac:spMk id="33" creationId="{170E908F-B40A-8979-F32A-12508697F40D}"/>
          </ac:spMkLst>
        </pc:spChg>
        <pc:spChg chg="mod">
          <ac:chgData name="Cao Tri DO" userId="00bf068cb5359bd9" providerId="LiveId" clId="{EFA8ECA0-CD1F-483B-A975-5EF5043D90E3}" dt="2025-10-20T15:46:30.780" v="1068"/>
          <ac:spMkLst>
            <pc:docMk/>
            <pc:sldMk cId="1529213792" sldId="3221"/>
            <ac:spMk id="34" creationId="{F5ADC5DD-228E-33CD-6DA5-60752A6BE9E9}"/>
          </ac:spMkLst>
        </pc:spChg>
        <pc:spChg chg="mod">
          <ac:chgData name="Cao Tri DO" userId="00bf068cb5359bd9" providerId="LiveId" clId="{EFA8ECA0-CD1F-483B-A975-5EF5043D90E3}" dt="2025-10-20T15:46:30.780" v="1068"/>
          <ac:spMkLst>
            <pc:docMk/>
            <pc:sldMk cId="1529213792" sldId="3221"/>
            <ac:spMk id="35" creationId="{5DBC6479-F726-9E50-2A84-97FB3C184B83}"/>
          </ac:spMkLst>
        </pc:spChg>
        <pc:spChg chg="mod">
          <ac:chgData name="Cao Tri DO" userId="00bf068cb5359bd9" providerId="LiveId" clId="{EFA8ECA0-CD1F-483B-A975-5EF5043D90E3}" dt="2025-10-20T15:47:59.784" v="1124" actId="14826"/>
          <ac:spMkLst>
            <pc:docMk/>
            <pc:sldMk cId="1529213792" sldId="3221"/>
            <ac:spMk id="38" creationId="{15BA1913-EDE0-2D8E-861E-E1C9522221D2}"/>
          </ac:spMkLst>
        </pc:spChg>
        <pc:spChg chg="mod">
          <ac:chgData name="Cao Tri DO" userId="00bf068cb5359bd9" providerId="LiveId" clId="{EFA8ECA0-CD1F-483B-A975-5EF5043D90E3}" dt="2025-10-20T15:44:58.829" v="1054" actId="20577"/>
          <ac:spMkLst>
            <pc:docMk/>
            <pc:sldMk cId="1529213792" sldId="3221"/>
            <ac:spMk id="41" creationId="{586ED573-BD90-C6DA-D938-6318ABB5B5F9}"/>
          </ac:spMkLst>
        </pc:spChg>
        <pc:spChg chg="mod">
          <ac:chgData name="Cao Tri DO" userId="00bf068cb5359bd9" providerId="LiveId" clId="{EFA8ECA0-CD1F-483B-A975-5EF5043D90E3}" dt="2025-10-20T15:47:59.784" v="1124" actId="14826"/>
          <ac:spMkLst>
            <pc:docMk/>
            <pc:sldMk cId="1529213792" sldId="3221"/>
            <ac:spMk id="42" creationId="{DC92C372-4B28-F359-35F0-067B4EE8F039}"/>
          </ac:spMkLst>
        </pc:spChg>
        <pc:spChg chg="mod">
          <ac:chgData name="Cao Tri DO" userId="00bf068cb5359bd9" providerId="LiveId" clId="{EFA8ECA0-CD1F-483B-A975-5EF5043D90E3}" dt="2025-10-20T15:47:59.784" v="1124" actId="14826"/>
          <ac:spMkLst>
            <pc:docMk/>
            <pc:sldMk cId="1529213792" sldId="3221"/>
            <ac:spMk id="43" creationId="{F15CDE6E-9E5A-8134-5C51-B988D8771F83}"/>
          </ac:spMkLst>
        </pc:spChg>
        <pc:spChg chg="mod">
          <ac:chgData name="Cao Tri DO" userId="00bf068cb5359bd9" providerId="LiveId" clId="{EFA8ECA0-CD1F-483B-A975-5EF5043D90E3}" dt="2025-10-20T15:47:47.549" v="1123" actId="14826"/>
          <ac:spMkLst>
            <pc:docMk/>
            <pc:sldMk cId="1529213792" sldId="3221"/>
            <ac:spMk id="46" creationId="{E38E57E3-8786-6775-C2C2-64F8F6505A84}"/>
          </ac:spMkLst>
        </pc:spChg>
        <pc:spChg chg="mod">
          <ac:chgData name="Cao Tri DO" userId="00bf068cb5359bd9" providerId="LiveId" clId="{EFA8ECA0-CD1F-483B-A975-5EF5043D90E3}" dt="2025-10-20T15:47:47.549" v="1123" actId="14826"/>
          <ac:spMkLst>
            <pc:docMk/>
            <pc:sldMk cId="1529213792" sldId="3221"/>
            <ac:spMk id="47" creationId="{4234AB92-5716-89A0-458C-E08F3BD1F74F}"/>
          </ac:spMkLst>
        </pc:spChg>
        <pc:spChg chg="mod">
          <ac:chgData name="Cao Tri DO" userId="00bf068cb5359bd9" providerId="LiveId" clId="{EFA8ECA0-CD1F-483B-A975-5EF5043D90E3}" dt="2025-10-20T15:47:47.549" v="1123" actId="14826"/>
          <ac:spMkLst>
            <pc:docMk/>
            <pc:sldMk cId="1529213792" sldId="3221"/>
            <ac:spMk id="48" creationId="{E4E74B76-A31C-948F-3CBE-16CE371F23C4}"/>
          </ac:spMkLst>
        </pc:spChg>
        <pc:spChg chg="mod">
          <ac:chgData name="Cao Tri DO" userId="00bf068cb5359bd9" providerId="LiveId" clId="{EFA8ECA0-CD1F-483B-A975-5EF5043D90E3}" dt="2025-10-20T15:46:43.654" v="1074" actId="14100"/>
          <ac:spMkLst>
            <pc:docMk/>
            <pc:sldMk cId="1529213792" sldId="3221"/>
            <ac:spMk id="52" creationId="{C73A01FD-FDA3-092F-E28B-B9F06A479A59}"/>
          </ac:spMkLst>
        </pc:spChg>
        <pc:grpChg chg="add mod">
          <ac:chgData name="Cao Tri DO" userId="00bf068cb5359bd9" providerId="LiveId" clId="{EFA8ECA0-CD1F-483B-A975-5EF5043D90E3}" dt="2025-10-20T15:46:01.970" v="1062" actId="1076"/>
          <ac:grpSpMkLst>
            <pc:docMk/>
            <pc:sldMk cId="1529213792" sldId="3221"/>
            <ac:grpSpMk id="5" creationId="{6DD81E79-BF2A-3A29-675C-CE5F3E0C5841}"/>
          </ac:grpSpMkLst>
        </pc:grpChg>
        <pc:grpChg chg="add mod">
          <ac:chgData name="Cao Tri DO" userId="00bf068cb5359bd9" providerId="LiveId" clId="{EFA8ECA0-CD1F-483B-A975-5EF5043D90E3}" dt="2025-10-20T15:46:34.451" v="1071" actId="1076"/>
          <ac:grpSpMkLst>
            <pc:docMk/>
            <pc:sldMk cId="1529213792" sldId="3221"/>
            <ac:grpSpMk id="27" creationId="{FC1209C5-5528-8699-30A2-E55CCE233DCE}"/>
          </ac:grpSpMkLst>
        </pc:grpChg>
        <pc:grpChg chg="add mod">
          <ac:chgData name="Cao Tri DO" userId="00bf068cb5359bd9" providerId="LiveId" clId="{EFA8ECA0-CD1F-483B-A975-5EF5043D90E3}" dt="2025-10-20T15:46:33.796" v="1070" actId="1076"/>
          <ac:grpSpMkLst>
            <pc:docMk/>
            <pc:sldMk cId="1529213792" sldId="3221"/>
            <ac:grpSpMk id="32" creationId="{9AC9BDA5-666D-1C9F-6FDB-65EEA80B87F1}"/>
          </ac:grpSpMkLst>
        </pc:grpChg>
        <pc:grpChg chg="add mod">
          <ac:chgData name="Cao Tri DO" userId="00bf068cb5359bd9" providerId="LiveId" clId="{EFA8ECA0-CD1F-483B-A975-5EF5043D90E3}" dt="2025-10-20T15:47:59.784" v="1124" actId="14826"/>
          <ac:grpSpMkLst>
            <pc:docMk/>
            <pc:sldMk cId="1529213792" sldId="3221"/>
            <ac:grpSpMk id="37" creationId="{C9157071-9D87-2921-A74C-36C9B032040D}"/>
          </ac:grpSpMkLst>
        </pc:grpChg>
        <pc:grpChg chg="add mod">
          <ac:chgData name="Cao Tri DO" userId="00bf068cb5359bd9" providerId="LiveId" clId="{EFA8ECA0-CD1F-483B-A975-5EF5043D90E3}" dt="2025-10-20T15:47:47.549" v="1123" actId="14826"/>
          <ac:grpSpMkLst>
            <pc:docMk/>
            <pc:sldMk cId="1529213792" sldId="3221"/>
            <ac:grpSpMk id="45" creationId="{CCF3B77C-6DDD-8705-AE1E-84DB587FD13B}"/>
          </ac:grpSpMkLst>
        </pc:grpChg>
        <pc:grpChg chg="mod">
          <ac:chgData name="Cao Tri DO" userId="00bf068cb5359bd9" providerId="LiveId" clId="{EFA8ECA0-CD1F-483B-A975-5EF5043D90E3}" dt="2025-10-20T15:46:39.858" v="1073" actId="14100"/>
          <ac:grpSpMkLst>
            <pc:docMk/>
            <pc:sldMk cId="1529213792" sldId="3221"/>
            <ac:grpSpMk id="51" creationId="{EF97E9F9-D8F1-3973-4807-BDE31EFDA048}"/>
          </ac:grpSpMkLst>
        </pc:grpChg>
        <pc:grpChg chg="del">
          <ac:chgData name="Cao Tri DO" userId="00bf068cb5359bd9" providerId="LiveId" clId="{EFA8ECA0-CD1F-483B-A975-5EF5043D90E3}" dt="2025-10-20T15:45:34.800" v="1055" actId="478"/>
          <ac:grpSpMkLst>
            <pc:docMk/>
            <pc:sldMk cId="1529213792" sldId="3221"/>
            <ac:grpSpMk id="56" creationId="{F7236E67-D1A9-535F-5F43-4B682E66DC45}"/>
          </ac:grpSpMkLst>
        </pc:grpChg>
        <pc:grpChg chg="del">
          <ac:chgData name="Cao Tri DO" userId="00bf068cb5359bd9" providerId="LiveId" clId="{EFA8ECA0-CD1F-483B-A975-5EF5043D90E3}" dt="2025-10-20T15:45:36.710" v="1056" actId="478"/>
          <ac:grpSpMkLst>
            <pc:docMk/>
            <pc:sldMk cId="1529213792" sldId="3221"/>
            <ac:grpSpMk id="61" creationId="{7F60FC54-9B60-B0DD-9608-656797231377}"/>
          </ac:grpSpMkLst>
        </pc:grpChg>
        <pc:grpChg chg="del">
          <ac:chgData name="Cao Tri DO" userId="00bf068cb5359bd9" providerId="LiveId" clId="{EFA8ECA0-CD1F-483B-A975-5EF5043D90E3}" dt="2025-10-20T15:45:34.800" v="1055" actId="478"/>
          <ac:grpSpMkLst>
            <pc:docMk/>
            <pc:sldMk cId="1529213792" sldId="3221"/>
            <ac:grpSpMk id="66" creationId="{5B815D44-CB91-9950-9B33-DCACA1CB78ED}"/>
          </ac:grpSpMkLst>
        </pc:grpChg>
        <pc:picChg chg="mod">
          <ac:chgData name="Cao Tri DO" userId="00bf068cb5359bd9" providerId="LiveId" clId="{EFA8ECA0-CD1F-483B-A975-5EF5043D90E3}" dt="2025-10-20T15:45:48.721" v="1060"/>
          <ac:picMkLst>
            <pc:docMk/>
            <pc:sldMk cId="1529213792" sldId="3221"/>
            <ac:picMk id="26" creationId="{083CCE16-7536-6BE0-82E2-73EF525126C1}"/>
          </ac:picMkLst>
        </pc:picChg>
        <pc:picChg chg="mod">
          <ac:chgData name="Cao Tri DO" userId="00bf068cb5359bd9" providerId="LiveId" clId="{EFA8ECA0-CD1F-483B-A975-5EF5043D90E3}" dt="2025-10-20T15:46:11.849" v="1066"/>
          <ac:picMkLst>
            <pc:docMk/>
            <pc:sldMk cId="1529213792" sldId="3221"/>
            <ac:picMk id="31" creationId="{54B0380F-F69F-5C4B-C83D-A841E24C1CEE}"/>
          </ac:picMkLst>
        </pc:picChg>
        <pc:picChg chg="mod">
          <ac:chgData name="Cao Tri DO" userId="00bf068cb5359bd9" providerId="LiveId" clId="{EFA8ECA0-CD1F-483B-A975-5EF5043D90E3}" dt="2025-10-20T15:46:30.780" v="1068"/>
          <ac:picMkLst>
            <pc:docMk/>
            <pc:sldMk cId="1529213792" sldId="3221"/>
            <ac:picMk id="36" creationId="{B4DD17C7-2232-72A7-2E7D-9B4B5966D9A7}"/>
          </ac:picMkLst>
        </pc:picChg>
        <pc:picChg chg="mod">
          <ac:chgData name="Cao Tri DO" userId="00bf068cb5359bd9" providerId="LiveId" clId="{EFA8ECA0-CD1F-483B-A975-5EF5043D90E3}" dt="2025-10-20T15:47:59.784" v="1124" actId="14826"/>
          <ac:picMkLst>
            <pc:docMk/>
            <pc:sldMk cId="1529213792" sldId="3221"/>
            <ac:picMk id="44" creationId="{2324C662-0393-A8F4-23EB-C4B09421A46A}"/>
          </ac:picMkLst>
        </pc:picChg>
        <pc:picChg chg="mod">
          <ac:chgData name="Cao Tri DO" userId="00bf068cb5359bd9" providerId="LiveId" clId="{EFA8ECA0-CD1F-483B-A975-5EF5043D90E3}" dt="2025-10-20T15:47:47.549" v="1123" actId="14826"/>
          <ac:picMkLst>
            <pc:docMk/>
            <pc:sldMk cId="1529213792" sldId="3221"/>
            <ac:picMk id="49" creationId="{CB56282B-97D7-6798-7DF6-F248D6E96D73}"/>
          </ac:picMkLst>
        </pc:picChg>
        <pc:cxnChg chg="mod">
          <ac:chgData name="Cao Tri DO" userId="00bf068cb5359bd9" providerId="LiveId" clId="{EFA8ECA0-CD1F-483B-A975-5EF5043D90E3}" dt="2025-10-20T15:43:06.158" v="812" actId="1076"/>
          <ac:cxnSpMkLst>
            <pc:docMk/>
            <pc:sldMk cId="1529213792" sldId="3221"/>
            <ac:cxnSpMk id="24" creationId="{D1B2E6D2-12C8-984B-E20D-03306F3EDE22}"/>
          </ac:cxnSpMkLst>
        </pc:cxnChg>
      </pc:sldChg>
      <pc:sldChg chg="del">
        <pc:chgData name="Cao Tri DO" userId="00bf068cb5359bd9" providerId="LiveId" clId="{EFA8ECA0-CD1F-483B-A975-5EF5043D90E3}" dt="2025-10-20T11:39:41.041" v="1" actId="47"/>
        <pc:sldMkLst>
          <pc:docMk/>
          <pc:sldMk cId="1867012555" sldId="3221"/>
        </pc:sldMkLst>
      </pc:sldChg>
      <pc:sldChg chg="add">
        <pc:chgData name="Cao Tri DO" userId="00bf068cb5359bd9" providerId="LiveId" clId="{EFA8ECA0-CD1F-483B-A975-5EF5043D90E3}" dt="2025-10-21T07:47:12.190" v="1215"/>
        <pc:sldMkLst>
          <pc:docMk/>
          <pc:sldMk cId="2735627084" sldId="3243"/>
        </pc:sldMkLst>
      </pc:sldChg>
      <pc:sldMasterChg chg="delSldLayout">
        <pc:chgData name="Cao Tri DO" userId="00bf068cb5359bd9" providerId="LiveId" clId="{EFA8ECA0-CD1F-483B-A975-5EF5043D90E3}" dt="2025-10-21T07:46:38.525" v="1214" actId="47"/>
        <pc:sldMasterMkLst>
          <pc:docMk/>
          <pc:sldMasterMk cId="1889596937" sldId="2147483873"/>
        </pc:sldMasterMkLst>
        <pc:sldLayoutChg chg="del">
          <pc:chgData name="Cao Tri DO" userId="00bf068cb5359bd9" providerId="LiveId" clId="{EFA8ECA0-CD1F-483B-A975-5EF5043D90E3}" dt="2025-10-21T07:46:38.525" v="1214" actId="47"/>
          <pc:sldLayoutMkLst>
            <pc:docMk/>
            <pc:sldMasterMk cId="1889596937" sldId="2147483873"/>
            <pc:sldLayoutMk cId="1211821674" sldId="2147484163"/>
          </pc:sldLayoutMkLst>
        </pc:sldLayoutChg>
      </pc:sldMasterChg>
    </pc:docChg>
  </pc:docChgLst>
  <pc:docChgLst>
    <pc:chgData name="Cao-tri Do" userId="a89fd7b7-bc52-48ab-9b5b-0cac60735c9b" providerId="ADAL" clId="{EF485F2D-B233-485E-AE37-F03CAE108D8D}"/>
    <pc:docChg chg="custSel modSld">
      <pc:chgData name="Cao-tri Do" userId="a89fd7b7-bc52-48ab-9b5b-0cac60735c9b" providerId="ADAL" clId="{EF485F2D-B233-485E-AE37-F03CAE108D8D}" dt="2024-09-25T15:44:48.378" v="78" actId="14826"/>
      <pc:docMkLst>
        <pc:docMk/>
      </pc:docMkLst>
      <pc:sldChg chg="addSp delSp modSp mod">
        <pc:chgData name="Cao-tri Do" userId="a89fd7b7-bc52-48ab-9b5b-0cac60735c9b" providerId="ADAL" clId="{EF485F2D-B233-485E-AE37-F03CAE108D8D}" dt="2024-09-25T15:44:48.378" v="78" actId="14826"/>
        <pc:sldMkLst>
          <pc:docMk/>
          <pc:sldMk cId="2757772980" sldId="1041"/>
        </pc:sldMkLst>
      </pc:sldChg>
    </pc:docChg>
  </pc:docChgLst>
  <pc:docChgLst>
    <pc:chgData name="Thierry Guerin" userId="S::thierry.guerin@keyrus.com::92c76bb4-8f4e-450e-b5fa-409c9a0149e4" providerId="AD" clId="Web-{6E2C87F2-8C5F-A3FF-07BE-85C68E457EFB}"/>
    <pc:docChg chg="delSld modSection">
      <pc:chgData name="Thierry Guerin" userId="S::thierry.guerin@keyrus.com::92c76bb4-8f4e-450e-b5fa-409c9a0149e4" providerId="AD" clId="Web-{6E2C87F2-8C5F-A3FF-07BE-85C68E457EFB}" dt="2023-04-06T13:24:09.995" v="1"/>
      <pc:docMkLst>
        <pc:docMk/>
      </pc:docMkLst>
      <pc:sldChg chg="del">
        <pc:chgData name="Thierry Guerin" userId="S::thierry.guerin@keyrus.com::92c76bb4-8f4e-450e-b5fa-409c9a0149e4" providerId="AD" clId="Web-{6E2C87F2-8C5F-A3FF-07BE-85C68E457EFB}" dt="2023-04-06T13:23:46.963" v="0"/>
        <pc:sldMkLst>
          <pc:docMk/>
          <pc:sldMk cId="3189394903" sldId="1006"/>
        </pc:sldMkLst>
      </pc:sldChg>
      <pc:sldChg chg="del">
        <pc:chgData name="Thierry Guerin" userId="S::thierry.guerin@keyrus.com::92c76bb4-8f4e-450e-b5fa-409c9a0149e4" providerId="AD" clId="Web-{6E2C87F2-8C5F-A3FF-07BE-85C68E457EFB}" dt="2023-04-06T13:24:09.995" v="1"/>
        <pc:sldMkLst>
          <pc:docMk/>
          <pc:sldMk cId="895868140" sldId="1007"/>
        </pc:sldMkLst>
      </pc:sldChg>
    </pc:docChg>
  </pc:docChgLst>
  <pc:docChgLst>
    <pc:chgData name="Romain Durand" userId="S::romain.durand@keyrus.com::26501afe-ef5a-4d8e-afec-7dec4281292e" providerId="AD" clId="Web-{9AE1E144-FE71-00C8-8315-3B17C437BE6D}"/>
    <pc:docChg chg="modSld">
      <pc:chgData name="Romain Durand" userId="S::romain.durand@keyrus.com::26501afe-ef5a-4d8e-afec-7dec4281292e" providerId="AD" clId="Web-{9AE1E144-FE71-00C8-8315-3B17C437BE6D}" dt="2023-01-09T20:47:22.198" v="1" actId="1076"/>
      <pc:docMkLst>
        <pc:docMk/>
      </pc:docMkLst>
      <pc:sldChg chg="modSp">
        <pc:chgData name="Romain Durand" userId="S::romain.durand@keyrus.com::26501afe-ef5a-4d8e-afec-7dec4281292e" providerId="AD" clId="Web-{9AE1E144-FE71-00C8-8315-3B17C437BE6D}" dt="2023-01-09T20:47:22.198" v="1" actId="1076"/>
        <pc:sldMkLst>
          <pc:docMk/>
          <pc:sldMk cId="1499735057" sldId="8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70B0AD-1DAD-4241-8FAE-704708953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96959-4025-4FFB-AAD2-BA8C9E6EF5E9}" type="datetimeFigureOut">
              <a:rPr lang="es-CO" smtClean="0"/>
              <a:t>21/10/2025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B90AF-854F-4AD8-8631-EB224C6724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6C2F0E-99BE-4162-8695-1259D77A79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06E0-A842-441E-88B0-A7532B3FAC9B}" type="slidenum">
              <a:rPr lang="es-CO" smtClean="0"/>
              <a:t>‹N°›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0668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61FC8-B67E-7D46-A9C5-FD5E75FEAB42}" type="datetimeFigureOut">
              <a:rPr lang="es-CO" smtClean="0"/>
              <a:t>21/10/2025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A2483-F561-844D-AD5C-C38A682D3E1E}" type="slidenum">
              <a:rPr lang="es-CO" smtClean="0"/>
              <a:t>‹N°›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829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7;p78">
            <a:extLst>
              <a:ext uri="{FF2B5EF4-FFF2-40B4-BE49-F238E27FC236}">
                <a16:creationId xmlns:a16="http://schemas.microsoft.com/office/drawing/2014/main" id="{81E08E89-2631-E182-91ED-CDBB5FA3ADA0}"/>
              </a:ext>
            </a:extLst>
          </p:cNvPr>
          <p:cNvSpPr txBox="1">
            <a:spLocks/>
          </p:cNvSpPr>
          <p:nvPr userDrawn="1"/>
        </p:nvSpPr>
        <p:spPr>
          <a:xfrm>
            <a:off x="-2261862" y="812234"/>
            <a:ext cx="1026763" cy="5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#28C6FF 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40 198 255 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64 0 0 0</a:t>
            </a:r>
            <a:endParaRPr lang="en-US" sz="1000" b="1">
              <a:solidFill>
                <a:srgbClr val="303030"/>
              </a:solidFill>
              <a:latin typeface="Segoe UI" panose="020B0502040204020203" pitchFamily="34" charset="0"/>
              <a:ea typeface="Montserrat Thin"/>
              <a:cs typeface="Segoe UI" panose="020B0502040204020203" pitchFamily="34" charset="0"/>
              <a:sym typeface="Montserrat Thin"/>
            </a:endParaRPr>
          </a:p>
        </p:txBody>
      </p:sp>
      <p:sp>
        <p:nvSpPr>
          <p:cNvPr id="3" name="Google Shape;1157;p78">
            <a:extLst>
              <a:ext uri="{FF2B5EF4-FFF2-40B4-BE49-F238E27FC236}">
                <a16:creationId xmlns:a16="http://schemas.microsoft.com/office/drawing/2014/main" id="{EF5F5A27-2587-FA91-96F4-77A00836AE60}"/>
              </a:ext>
            </a:extLst>
          </p:cNvPr>
          <p:cNvSpPr txBox="1">
            <a:spLocks/>
          </p:cNvSpPr>
          <p:nvPr userDrawn="1"/>
        </p:nvSpPr>
        <p:spPr>
          <a:xfrm>
            <a:off x="-1140944" y="812234"/>
            <a:ext cx="1026763" cy="5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#FF9810 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255 152 16 </a:t>
            </a: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0 48 91 0</a:t>
            </a:r>
            <a:endParaRPr lang="en-US" sz="1000" b="1">
              <a:solidFill>
                <a:srgbClr val="303030"/>
              </a:solidFill>
              <a:latin typeface="Segoe UI" panose="020B0502040204020203" pitchFamily="34" charset="0"/>
              <a:ea typeface="Montserrat Thin"/>
              <a:cs typeface="Segoe UI" panose="020B0502040204020203" pitchFamily="34" charset="0"/>
              <a:sym typeface="Montserrat Thin"/>
            </a:endParaRPr>
          </a:p>
        </p:txBody>
      </p:sp>
      <p:sp>
        <p:nvSpPr>
          <p:cNvPr id="4" name="Google Shape;1157;p78">
            <a:extLst>
              <a:ext uri="{FF2B5EF4-FFF2-40B4-BE49-F238E27FC236}">
                <a16:creationId xmlns:a16="http://schemas.microsoft.com/office/drawing/2014/main" id="{C83DDA4F-2222-E729-0B61-A4BC7C87FD67}"/>
              </a:ext>
            </a:extLst>
          </p:cNvPr>
          <p:cNvSpPr txBox="1">
            <a:spLocks/>
          </p:cNvSpPr>
          <p:nvPr userDrawn="1"/>
        </p:nvSpPr>
        <p:spPr>
          <a:xfrm>
            <a:off x="-2276512" y="2213803"/>
            <a:ext cx="1026763" cy="5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#DB0025 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219 0 37 </a:t>
            </a: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5 100 86 1</a:t>
            </a:r>
            <a:endParaRPr lang="en-US" sz="1000" b="1">
              <a:solidFill>
                <a:srgbClr val="303030"/>
              </a:solidFill>
              <a:latin typeface="Segoe UI" panose="020B0502040204020203" pitchFamily="34" charset="0"/>
              <a:ea typeface="Montserrat Thin"/>
              <a:cs typeface="Segoe UI" panose="020B0502040204020203" pitchFamily="34" charset="0"/>
              <a:sym typeface="Montserrat Thin"/>
            </a:endParaRPr>
          </a:p>
        </p:txBody>
      </p:sp>
      <p:sp>
        <p:nvSpPr>
          <p:cNvPr id="5" name="Google Shape;1157;p78">
            <a:extLst>
              <a:ext uri="{FF2B5EF4-FFF2-40B4-BE49-F238E27FC236}">
                <a16:creationId xmlns:a16="http://schemas.microsoft.com/office/drawing/2014/main" id="{BBEC893F-87ED-3287-AA85-EED95C92E0BA}"/>
              </a:ext>
            </a:extLst>
          </p:cNvPr>
          <p:cNvSpPr txBox="1">
            <a:spLocks/>
          </p:cNvSpPr>
          <p:nvPr userDrawn="1"/>
        </p:nvSpPr>
        <p:spPr>
          <a:xfrm>
            <a:off x="-2261862" y="4276519"/>
            <a:ext cx="1026763" cy="5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#003189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48 48 48 </a:t>
            </a: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4 86 21 4</a:t>
            </a:r>
            <a:endParaRPr lang="en-US" sz="1000" b="1">
              <a:solidFill>
                <a:srgbClr val="303030"/>
              </a:solidFill>
              <a:latin typeface="Segoe UI" panose="020B0502040204020203" pitchFamily="34" charset="0"/>
              <a:ea typeface="Montserrat Thin"/>
              <a:cs typeface="Segoe UI" panose="020B0502040204020203" pitchFamily="34" charset="0"/>
              <a:sym typeface="Montserrat Thin"/>
            </a:endParaRPr>
          </a:p>
        </p:txBody>
      </p:sp>
      <p:sp>
        <p:nvSpPr>
          <p:cNvPr id="6" name="Google Shape;1157;p78">
            <a:extLst>
              <a:ext uri="{FF2B5EF4-FFF2-40B4-BE49-F238E27FC236}">
                <a16:creationId xmlns:a16="http://schemas.microsoft.com/office/drawing/2014/main" id="{04B7520E-48CD-AF29-4F38-EFC649EA8791}"/>
              </a:ext>
            </a:extLst>
          </p:cNvPr>
          <p:cNvSpPr txBox="1">
            <a:spLocks/>
          </p:cNvSpPr>
          <p:nvPr userDrawn="1"/>
        </p:nvSpPr>
        <p:spPr>
          <a:xfrm>
            <a:off x="-1131993" y="4276519"/>
            <a:ext cx="1111968" cy="5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#303030 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48 48 48 </a:t>
            </a: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70 60 56 67</a:t>
            </a:r>
            <a:endParaRPr lang="en-US" sz="1000" b="1">
              <a:solidFill>
                <a:srgbClr val="303030"/>
              </a:solidFill>
              <a:latin typeface="Segoe UI" panose="020B0502040204020203" pitchFamily="34" charset="0"/>
              <a:ea typeface="Montserrat Thin"/>
              <a:cs typeface="Segoe UI" panose="020B0502040204020203" pitchFamily="34" charset="0"/>
              <a:sym typeface="Montserrat Thin"/>
            </a:endParaRPr>
          </a:p>
        </p:txBody>
      </p:sp>
      <p:sp>
        <p:nvSpPr>
          <p:cNvPr id="7" name="Google Shape;1157;p78">
            <a:extLst>
              <a:ext uri="{FF2B5EF4-FFF2-40B4-BE49-F238E27FC236}">
                <a16:creationId xmlns:a16="http://schemas.microsoft.com/office/drawing/2014/main" id="{12FDC0A9-830D-A291-1937-77153C575BE1}"/>
              </a:ext>
            </a:extLst>
          </p:cNvPr>
          <p:cNvSpPr txBox="1">
            <a:spLocks/>
          </p:cNvSpPr>
          <p:nvPr userDrawn="1"/>
        </p:nvSpPr>
        <p:spPr>
          <a:xfrm>
            <a:off x="-2261862" y="5956550"/>
            <a:ext cx="1026763" cy="5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#FFE8D4 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500"/>
            </a:pP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48 48 48 </a:t>
            </a:r>
            <a:r>
              <a:rPr lang="es-CO" sz="1000" b="1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CMYK: </a:t>
            </a:r>
            <a:r>
              <a:rPr lang="es-CO" sz="1000">
                <a:solidFill>
                  <a:srgbClr val="30303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0 12 18 0</a:t>
            </a:r>
            <a:endParaRPr lang="en-US" sz="1000" b="1">
              <a:solidFill>
                <a:srgbClr val="303030"/>
              </a:solidFill>
              <a:latin typeface="Segoe UI" panose="020B0502040204020203" pitchFamily="34" charset="0"/>
              <a:ea typeface="Montserrat Thin"/>
              <a:cs typeface="Segoe UI" panose="020B0502040204020203" pitchFamily="34" charset="0"/>
              <a:sym typeface="Montserrat Thin"/>
            </a:endParaRPr>
          </a:p>
        </p:txBody>
      </p:sp>
      <p:sp>
        <p:nvSpPr>
          <p:cNvPr id="8" name="Rectángulo: esquinas diagonales redondeadas 20">
            <a:extLst>
              <a:ext uri="{FF2B5EF4-FFF2-40B4-BE49-F238E27FC236}">
                <a16:creationId xmlns:a16="http://schemas.microsoft.com/office/drawing/2014/main" id="{E64011F2-39BA-E0CB-A083-06C02092EC81}"/>
              </a:ext>
            </a:extLst>
          </p:cNvPr>
          <p:cNvSpPr>
            <a:spLocks noChangeAspect="1"/>
          </p:cNvSpPr>
          <p:nvPr userDrawn="1"/>
        </p:nvSpPr>
        <p:spPr>
          <a:xfrm>
            <a:off x="-2051287" y="0"/>
            <a:ext cx="605612" cy="694800"/>
          </a:xfrm>
          <a:prstGeom prst="round2DiagRect">
            <a:avLst>
              <a:gd name="adj1" fmla="val 16667"/>
              <a:gd name="adj2" fmla="val 46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ángulo: esquinas diagonales redondeadas 21">
            <a:extLst>
              <a:ext uri="{FF2B5EF4-FFF2-40B4-BE49-F238E27FC236}">
                <a16:creationId xmlns:a16="http://schemas.microsoft.com/office/drawing/2014/main" id="{8B90447F-7B66-B315-58B7-2D08639AE4FC}"/>
              </a:ext>
            </a:extLst>
          </p:cNvPr>
          <p:cNvSpPr>
            <a:spLocks noChangeAspect="1"/>
          </p:cNvSpPr>
          <p:nvPr userDrawn="1"/>
        </p:nvSpPr>
        <p:spPr>
          <a:xfrm>
            <a:off x="-919424" y="0"/>
            <a:ext cx="605612" cy="694800"/>
          </a:xfrm>
          <a:prstGeom prst="round2DiagRect">
            <a:avLst>
              <a:gd name="adj1" fmla="val 16667"/>
              <a:gd name="adj2" fmla="val 46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ángulo: esquinas diagonales redondeadas 22">
            <a:extLst>
              <a:ext uri="{FF2B5EF4-FFF2-40B4-BE49-F238E27FC236}">
                <a16:creationId xmlns:a16="http://schemas.microsoft.com/office/drawing/2014/main" id="{161AF7F8-8808-E4A3-FEE9-41C91800BA7D}"/>
              </a:ext>
            </a:extLst>
          </p:cNvPr>
          <p:cNvSpPr>
            <a:spLocks noChangeAspect="1"/>
          </p:cNvSpPr>
          <p:nvPr userDrawn="1"/>
        </p:nvSpPr>
        <p:spPr>
          <a:xfrm>
            <a:off x="-2061090" y="1401569"/>
            <a:ext cx="605612" cy="694800"/>
          </a:xfrm>
          <a:prstGeom prst="round2DiagRect">
            <a:avLst>
              <a:gd name="adj1" fmla="val 16667"/>
              <a:gd name="adj2" fmla="val 4650"/>
            </a:avLst>
          </a:prstGeom>
          <a:solidFill>
            <a:srgbClr val="DB00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ángulo: esquinas diagonales redondeadas 23">
            <a:extLst>
              <a:ext uri="{FF2B5EF4-FFF2-40B4-BE49-F238E27FC236}">
                <a16:creationId xmlns:a16="http://schemas.microsoft.com/office/drawing/2014/main" id="{E4593127-A87B-0D7F-C203-D59C508CA24F}"/>
              </a:ext>
            </a:extLst>
          </p:cNvPr>
          <p:cNvSpPr>
            <a:spLocks noChangeAspect="1"/>
          </p:cNvSpPr>
          <p:nvPr userDrawn="1"/>
        </p:nvSpPr>
        <p:spPr>
          <a:xfrm>
            <a:off x="-2051287" y="3429000"/>
            <a:ext cx="605612" cy="694800"/>
          </a:xfrm>
          <a:prstGeom prst="round2DiagRect">
            <a:avLst>
              <a:gd name="adj1" fmla="val 16667"/>
              <a:gd name="adj2" fmla="val 4650"/>
            </a:avLst>
          </a:prstGeom>
          <a:solidFill>
            <a:srgbClr val="033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ángulo: esquinas diagonales redondeadas 24">
            <a:extLst>
              <a:ext uri="{FF2B5EF4-FFF2-40B4-BE49-F238E27FC236}">
                <a16:creationId xmlns:a16="http://schemas.microsoft.com/office/drawing/2014/main" id="{0E452122-01F0-6604-6BB3-2D0266DB2B8B}"/>
              </a:ext>
            </a:extLst>
          </p:cNvPr>
          <p:cNvSpPr>
            <a:spLocks noChangeAspect="1"/>
          </p:cNvSpPr>
          <p:nvPr userDrawn="1"/>
        </p:nvSpPr>
        <p:spPr>
          <a:xfrm>
            <a:off x="-909899" y="3429000"/>
            <a:ext cx="605612" cy="694800"/>
          </a:xfrm>
          <a:prstGeom prst="round2DiagRect">
            <a:avLst>
              <a:gd name="adj1" fmla="val 16667"/>
              <a:gd name="adj2" fmla="val 4650"/>
            </a:avLst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ángulo: esquinas diagonales redondeadas 25">
            <a:extLst>
              <a:ext uri="{FF2B5EF4-FFF2-40B4-BE49-F238E27FC236}">
                <a16:creationId xmlns:a16="http://schemas.microsoft.com/office/drawing/2014/main" id="{60C5FB4C-D564-183B-9D95-977DDC6C866A}"/>
              </a:ext>
            </a:extLst>
          </p:cNvPr>
          <p:cNvSpPr>
            <a:spLocks noChangeAspect="1"/>
          </p:cNvSpPr>
          <p:nvPr userDrawn="1"/>
        </p:nvSpPr>
        <p:spPr>
          <a:xfrm>
            <a:off x="-2036915" y="5109031"/>
            <a:ext cx="605612" cy="694800"/>
          </a:xfrm>
          <a:prstGeom prst="round2DiagRect">
            <a:avLst>
              <a:gd name="adj1" fmla="val 16667"/>
              <a:gd name="adj2" fmla="val 4650"/>
            </a:avLst>
          </a:prstGeom>
          <a:solidFill>
            <a:srgbClr val="FEE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7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ÁSICA IZQUIERDA R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759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BEB95-3DEB-4265-B3FB-AB181CFBA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8F3-D1DB-4B22-82F2-A286FDC2EEA4}" type="datetime3">
              <a:rPr lang="en-US" smtClean="0"/>
              <a:t>21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92AE3-5AE4-42AA-B3C0-1C1A9C4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6C1FE-8A27-4D9B-BCFA-A5B77025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A1681-B67C-634E-B9F8-D054051C2089}" type="slidenum">
              <a:rPr lang="en-US" smtClean="0"/>
              <a:pPr/>
              <a:t>‹N°›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6FD2A1D-FE24-45B4-A7C7-AFC43B87DC62}"/>
              </a:ext>
            </a:extLst>
          </p:cNvPr>
          <p:cNvGrpSpPr/>
          <p:nvPr userDrawn="1"/>
        </p:nvGrpSpPr>
        <p:grpSpPr>
          <a:xfrm>
            <a:off x="-860995" y="799121"/>
            <a:ext cx="538989" cy="1112863"/>
            <a:chOff x="361699" y="1434909"/>
            <a:chExt cx="560095" cy="138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DE030D-DD7C-46FD-B9AD-4824C925132E}"/>
                </a:ext>
              </a:extLst>
            </p:cNvPr>
            <p:cNvSpPr/>
            <p:nvPr/>
          </p:nvSpPr>
          <p:spPr>
            <a:xfrm>
              <a:off x="361699" y="1434909"/>
              <a:ext cx="560094" cy="605481"/>
            </a:xfrm>
            <a:prstGeom prst="rect">
              <a:avLst/>
            </a:prstGeom>
            <a:solidFill>
              <a:srgbClr val="2734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0CF463-DC88-4288-86F5-47705DFA9491}"/>
                </a:ext>
              </a:extLst>
            </p:cNvPr>
            <p:cNvSpPr/>
            <p:nvPr/>
          </p:nvSpPr>
          <p:spPr>
            <a:xfrm>
              <a:off x="361699" y="2217429"/>
              <a:ext cx="560095" cy="605481"/>
            </a:xfrm>
            <a:prstGeom prst="rect">
              <a:avLst/>
            </a:prstGeom>
            <a:solidFill>
              <a:srgbClr val="0070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E63A275D-1580-4253-9D13-4DA9CD35D554}"/>
              </a:ext>
            </a:extLst>
          </p:cNvPr>
          <p:cNvSpPr txBox="1"/>
          <p:nvPr userDrawn="1"/>
        </p:nvSpPr>
        <p:spPr>
          <a:xfrm>
            <a:off x="-1246565" y="218099"/>
            <a:ext cx="1351280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pc="40">
                <a:solidFill>
                  <a:schemeClr val="tx1"/>
                </a:solidFill>
              </a:rPr>
              <a:t>Couleur principale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26753A-37F9-4E1C-937C-73FAA83CF22C}"/>
              </a:ext>
            </a:extLst>
          </p:cNvPr>
          <p:cNvSpPr/>
          <p:nvPr userDrawn="1"/>
        </p:nvSpPr>
        <p:spPr>
          <a:xfrm>
            <a:off x="-1675760" y="2597190"/>
            <a:ext cx="373314" cy="342538"/>
          </a:xfrm>
          <a:prstGeom prst="rect">
            <a:avLst/>
          </a:prstGeom>
          <a:solidFill>
            <a:srgbClr val="293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6311F-5FA8-4E4B-B009-9CF68F8F5C01}"/>
              </a:ext>
            </a:extLst>
          </p:cNvPr>
          <p:cNvSpPr/>
          <p:nvPr userDrawn="1"/>
        </p:nvSpPr>
        <p:spPr>
          <a:xfrm>
            <a:off x="-1190621" y="2597190"/>
            <a:ext cx="385949" cy="342538"/>
          </a:xfrm>
          <a:prstGeom prst="rect">
            <a:avLst/>
          </a:prstGeom>
          <a:solidFill>
            <a:srgbClr val="447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3F1F5-8031-4152-95A2-A43F92E15DBC}"/>
              </a:ext>
            </a:extLst>
          </p:cNvPr>
          <p:cNvSpPr/>
          <p:nvPr userDrawn="1"/>
        </p:nvSpPr>
        <p:spPr>
          <a:xfrm>
            <a:off x="-695321" y="2597190"/>
            <a:ext cx="373314" cy="342538"/>
          </a:xfrm>
          <a:prstGeom prst="rect">
            <a:avLst/>
          </a:prstGeom>
          <a:solidFill>
            <a:srgbClr val="845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BC127-CC91-4DFA-B908-863EFEE50BF7}"/>
              </a:ext>
            </a:extLst>
          </p:cNvPr>
          <p:cNvSpPr/>
          <p:nvPr userDrawn="1"/>
        </p:nvSpPr>
        <p:spPr>
          <a:xfrm>
            <a:off x="-1688395" y="3588014"/>
            <a:ext cx="385949" cy="342538"/>
          </a:xfrm>
          <a:prstGeom prst="rect">
            <a:avLst/>
          </a:prstGeom>
          <a:solidFill>
            <a:srgbClr val="A8A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FBEB2-27A2-4119-83A0-4CE85C1F5F80}"/>
              </a:ext>
            </a:extLst>
          </p:cNvPr>
          <p:cNvSpPr/>
          <p:nvPr userDrawn="1"/>
        </p:nvSpPr>
        <p:spPr>
          <a:xfrm>
            <a:off x="-1675760" y="3092602"/>
            <a:ext cx="373314" cy="342538"/>
          </a:xfrm>
          <a:prstGeom prst="rect">
            <a:avLst/>
          </a:prstGeom>
          <a:solidFill>
            <a:srgbClr val="3C8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5C2A3-100A-44DA-AA8A-0B144BA9BB40}"/>
              </a:ext>
            </a:extLst>
          </p:cNvPr>
          <p:cNvSpPr/>
          <p:nvPr userDrawn="1"/>
        </p:nvSpPr>
        <p:spPr>
          <a:xfrm>
            <a:off x="-1184812" y="3092602"/>
            <a:ext cx="385949" cy="342538"/>
          </a:xfrm>
          <a:prstGeom prst="rect">
            <a:avLst/>
          </a:prstGeom>
          <a:solidFill>
            <a:srgbClr val="86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932C52-691C-410E-83C9-4C83A8A69C15}"/>
              </a:ext>
            </a:extLst>
          </p:cNvPr>
          <p:cNvSpPr/>
          <p:nvPr userDrawn="1"/>
        </p:nvSpPr>
        <p:spPr>
          <a:xfrm>
            <a:off x="-695321" y="3092602"/>
            <a:ext cx="373314" cy="342538"/>
          </a:xfrm>
          <a:prstGeom prst="rect">
            <a:avLst/>
          </a:prstGeom>
          <a:solidFill>
            <a:srgbClr val="3E2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841961-073D-4C2A-8D8A-AB42E8A9CD37}"/>
              </a:ext>
            </a:extLst>
          </p:cNvPr>
          <p:cNvSpPr txBox="1"/>
          <p:nvPr userDrawn="1"/>
        </p:nvSpPr>
        <p:spPr>
          <a:xfrm>
            <a:off x="-2072355" y="2201697"/>
            <a:ext cx="196465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fr-FR" sz="1400" b="1" spc="40">
                <a:solidFill>
                  <a:schemeClr val="tx1"/>
                </a:solidFill>
              </a:rPr>
              <a:t>Couleur Secondaire</a:t>
            </a:r>
          </a:p>
        </p:txBody>
      </p:sp>
    </p:spTree>
    <p:extLst>
      <p:ext uri="{BB962C8B-B14F-4D97-AF65-F5344CB8AC3E}">
        <p14:creationId xmlns:p14="http://schemas.microsoft.com/office/powerpoint/2010/main" val="273173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507D2357-3746-0741-B709-D4522B05E769}"/>
              </a:ext>
            </a:extLst>
          </p:cNvPr>
          <p:cNvSpPr txBox="1">
            <a:spLocks/>
          </p:cNvSpPr>
          <p:nvPr userDrawn="1"/>
        </p:nvSpPr>
        <p:spPr>
          <a:xfrm>
            <a:off x="5506818" y="6341554"/>
            <a:ext cx="538284" cy="323933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Branding SF 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066287B-AB9B-5F4E-A747-933CE0166B4E}" type="slidenum">
              <a:rPr lang="es-CO" smtClean="0"/>
              <a:pPr algn="r"/>
              <a:t>‹N°›</a:t>
            </a:fld>
            <a:endParaRPr lang="es-CO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0C9F42-FF6B-7848-A4FA-6B62EE1D4337}"/>
              </a:ext>
            </a:extLst>
          </p:cNvPr>
          <p:cNvSpPr txBox="1"/>
          <p:nvPr userDrawn="1"/>
        </p:nvSpPr>
        <p:spPr>
          <a:xfrm>
            <a:off x="10215486" y="6372715"/>
            <a:ext cx="2840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© Copyright - Keyrus</a:t>
            </a:r>
          </a:p>
        </p:txBody>
      </p:sp>
      <p:pic>
        <p:nvPicPr>
          <p:cNvPr id="8" name="Imagen 4">
            <a:extLst>
              <a:ext uri="{FF2B5EF4-FFF2-40B4-BE49-F238E27FC236}">
                <a16:creationId xmlns:a16="http://schemas.microsoft.com/office/drawing/2014/main" id="{9D1C62DA-DCE3-154E-B285-DB5B016451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08434" y="6341555"/>
            <a:ext cx="647700" cy="3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089" r:id="rId2"/>
    <p:sldLayoutId id="214748411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Branding SF Bold" pitchFamily="2" charset="77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50000"/>
            </a:schemeClr>
          </a:solidFill>
          <a:latin typeface="Branding SF Medium" pitchFamily="2" charset="77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50000"/>
            </a:schemeClr>
          </a:solidFill>
          <a:latin typeface="Branding SF Medium" pitchFamily="2" charset="77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2">
              <a:lumMod val="50000"/>
            </a:schemeClr>
          </a:solidFill>
          <a:latin typeface="Branding SF Medium" pitchFamily="2" charset="77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2">
              <a:lumMod val="50000"/>
            </a:schemeClr>
          </a:solidFill>
          <a:latin typeface="Branding SF Medium" pitchFamily="2" charset="77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2">
              <a:lumMod val="50000"/>
            </a:schemeClr>
          </a:solidFill>
          <a:latin typeface="Branding SF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23.svg"/><Relationship Id="rId2" Type="http://schemas.openxmlformats.org/officeDocument/2006/relationships/image" Target="../media/image1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29.sv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28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5" Type="http://schemas.openxmlformats.org/officeDocument/2006/relationships/image" Target="../media/image24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30.png"/><Relationship Id="rId3" Type="http://schemas.openxmlformats.org/officeDocument/2006/relationships/image" Target="../media/image13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2.png"/><Relationship Id="rId10" Type="http://schemas.openxmlformats.org/officeDocument/2006/relationships/image" Target="../media/image25.sv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FBF76A-18D0-0776-BC23-FE207326EF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3" descr="Salle en plein air au crépuscule">
            <a:extLst>
              <a:ext uri="{FF2B5EF4-FFF2-40B4-BE49-F238E27FC236}">
                <a16:creationId xmlns:a16="http://schemas.microsoft.com/office/drawing/2014/main" id="{9DBDC168-4051-3977-B6F8-40FF1F69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49" r="18749"/>
          <a:stretch/>
        </p:blipFill>
        <p:spPr>
          <a:xfrm>
            <a:off x="0" y="0"/>
            <a:ext cx="7620000" cy="6858000"/>
          </a:xfrm>
          <a:prstGeom prst="rect">
            <a:avLst/>
          </a:prstGeom>
        </p:spPr>
      </p:pic>
      <p:sp>
        <p:nvSpPr>
          <p:cNvPr id="5" name="Organigramme : Entrée manuelle 4">
            <a:extLst>
              <a:ext uri="{FF2B5EF4-FFF2-40B4-BE49-F238E27FC236}">
                <a16:creationId xmlns:a16="http://schemas.microsoft.com/office/drawing/2014/main" id="{C08558C1-C799-ED2D-1DB5-E784625B82E4}"/>
              </a:ext>
            </a:extLst>
          </p:cNvPr>
          <p:cNvSpPr/>
          <p:nvPr/>
        </p:nvSpPr>
        <p:spPr>
          <a:xfrm rot="5400000" flipV="1">
            <a:off x="5559430" y="238125"/>
            <a:ext cx="6654798" cy="6381750"/>
          </a:xfrm>
          <a:prstGeom prst="flowChartManualInput">
            <a:avLst/>
          </a:prstGeom>
          <a:solidFill>
            <a:srgbClr val="336089"/>
          </a:solidFill>
          <a:ln w="203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rganigramme : Entrée manuelle 5">
            <a:extLst>
              <a:ext uri="{FF2B5EF4-FFF2-40B4-BE49-F238E27FC236}">
                <a16:creationId xmlns:a16="http://schemas.microsoft.com/office/drawing/2014/main" id="{9059692B-EDEE-B239-BCB8-CD7297945E7F}"/>
              </a:ext>
            </a:extLst>
          </p:cNvPr>
          <p:cNvSpPr/>
          <p:nvPr/>
        </p:nvSpPr>
        <p:spPr>
          <a:xfrm rot="5400000" flipV="1">
            <a:off x="5543550" y="209550"/>
            <a:ext cx="6858000" cy="6438900"/>
          </a:xfrm>
          <a:prstGeom prst="flowChartManualInput">
            <a:avLst/>
          </a:prstGeom>
          <a:solidFill>
            <a:srgbClr val="033189"/>
          </a:solidFill>
          <a:ln>
            <a:solidFill>
              <a:srgbClr val="2D5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4CD966-E4F2-C186-95AA-310CBADE0A76}"/>
              </a:ext>
            </a:extLst>
          </p:cNvPr>
          <p:cNvSpPr txBox="1"/>
          <p:nvPr/>
        </p:nvSpPr>
        <p:spPr>
          <a:xfrm>
            <a:off x="7352264" y="1002174"/>
            <a:ext cx="4252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Hotel</a:t>
            </a:r>
            <a:r>
              <a:rPr lang="fr-FR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36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Reservation</a:t>
            </a:r>
            <a:endParaRPr lang="fr-FR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DB6759-81A4-765B-0472-8828C9764927}"/>
              </a:ext>
            </a:extLst>
          </p:cNvPr>
          <p:cNvGrpSpPr/>
          <p:nvPr/>
        </p:nvGrpSpPr>
        <p:grpSpPr>
          <a:xfrm>
            <a:off x="8886829" y="2448775"/>
            <a:ext cx="1376586" cy="4096615"/>
            <a:chOff x="9083668" y="2511514"/>
            <a:chExt cx="1376586" cy="4096615"/>
          </a:xfrm>
        </p:grpSpPr>
        <p:sp>
          <p:nvSpPr>
            <p:cNvPr id="9" name="Hexagone 8">
              <a:extLst>
                <a:ext uri="{FF2B5EF4-FFF2-40B4-BE49-F238E27FC236}">
                  <a16:creationId xmlns:a16="http://schemas.microsoft.com/office/drawing/2014/main" id="{C44F1E8B-8AE4-F4A9-D684-89C75127DDC1}"/>
                </a:ext>
              </a:extLst>
            </p:cNvPr>
            <p:cNvSpPr/>
            <p:nvPr/>
          </p:nvSpPr>
          <p:spPr>
            <a:xfrm>
              <a:off x="9083668" y="2511514"/>
              <a:ext cx="1355732" cy="1187697"/>
            </a:xfrm>
            <a:prstGeom prst="hexagon">
              <a:avLst/>
            </a:prstGeom>
            <a:solidFill>
              <a:srgbClr val="FEF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5941A6C-F573-8D7F-3D9D-CAE5205D86CA}"/>
                </a:ext>
              </a:extLst>
            </p:cNvPr>
            <p:cNvSpPr txBox="1"/>
            <p:nvPr/>
          </p:nvSpPr>
          <p:spPr>
            <a:xfrm>
              <a:off x="9278250" y="3182670"/>
              <a:ext cx="9676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03318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 </a:t>
              </a:r>
              <a:r>
                <a:rPr lang="fr-FR" sz="1000" b="1" dirty="0" err="1">
                  <a:solidFill>
                    <a:srgbClr val="03318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Indicators</a:t>
              </a:r>
              <a:endParaRPr lang="en-US" sz="10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C39C8960-AACE-FD40-B94E-C3FF67693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504025" y="2651413"/>
              <a:ext cx="515018" cy="515018"/>
            </a:xfrm>
            <a:prstGeom prst="rect">
              <a:avLst/>
            </a:prstGeom>
          </p:spPr>
        </p:pic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CB673AD8-36A9-5746-424A-EEB9A919CB8B}"/>
                </a:ext>
              </a:extLst>
            </p:cNvPr>
            <p:cNvSpPr/>
            <p:nvPr/>
          </p:nvSpPr>
          <p:spPr>
            <a:xfrm>
              <a:off x="9104522" y="3958987"/>
              <a:ext cx="1355732" cy="1187697"/>
            </a:xfrm>
            <a:prstGeom prst="hexagon">
              <a:avLst/>
            </a:prstGeom>
            <a:solidFill>
              <a:srgbClr val="FEF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8F98190-B470-445D-5532-676318BC0611}"/>
                </a:ext>
              </a:extLst>
            </p:cNvPr>
            <p:cNvSpPr txBox="1"/>
            <p:nvPr/>
          </p:nvSpPr>
          <p:spPr>
            <a:xfrm>
              <a:off x="9299104" y="4630143"/>
              <a:ext cx="9676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03318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Global Performance</a:t>
              </a:r>
              <a:endParaRPr lang="en-US" sz="10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34AB709F-84B9-97C1-8B2E-9E4D7BCE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9520331" y="4115125"/>
              <a:ext cx="515018" cy="515018"/>
            </a:xfrm>
            <a:prstGeom prst="rect">
              <a:avLst/>
            </a:prstGeom>
          </p:spPr>
        </p:pic>
        <p:sp>
          <p:nvSpPr>
            <p:cNvPr id="15" name="Hexagone 14">
              <a:extLst>
                <a:ext uri="{FF2B5EF4-FFF2-40B4-BE49-F238E27FC236}">
                  <a16:creationId xmlns:a16="http://schemas.microsoft.com/office/drawing/2014/main" id="{A4D11E5D-804F-AC8F-B3BB-125CC78850A2}"/>
                </a:ext>
              </a:extLst>
            </p:cNvPr>
            <p:cNvSpPr/>
            <p:nvPr/>
          </p:nvSpPr>
          <p:spPr>
            <a:xfrm>
              <a:off x="9104522" y="5420432"/>
              <a:ext cx="1355732" cy="1187697"/>
            </a:xfrm>
            <a:prstGeom prst="hexagon">
              <a:avLst/>
            </a:prstGeom>
            <a:solidFill>
              <a:srgbClr val="FEF0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7631725-6F49-DEEC-2091-45F203F3E1CC}"/>
                </a:ext>
              </a:extLst>
            </p:cNvPr>
            <p:cNvSpPr txBox="1"/>
            <p:nvPr/>
          </p:nvSpPr>
          <p:spPr>
            <a:xfrm>
              <a:off x="9299104" y="6091588"/>
              <a:ext cx="9676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03318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 </a:t>
              </a:r>
              <a:r>
                <a:rPr lang="fr-FR" sz="1000" b="1" dirty="0" err="1">
                  <a:solidFill>
                    <a:srgbClr val="033189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Prediction</a:t>
              </a:r>
              <a:endParaRPr lang="en-US" sz="10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D1AE9282-FEF0-024A-35F6-968D26813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520331" y="5560331"/>
              <a:ext cx="515018" cy="515018"/>
            </a:xfrm>
            <a:prstGeom prst="rect">
              <a:avLst/>
            </a:prstGeom>
          </p:spPr>
        </p:pic>
      </p:grpSp>
      <p:sp>
        <p:nvSpPr>
          <p:cNvPr id="18" name="Hexagone 17">
            <a:extLst>
              <a:ext uri="{FF2B5EF4-FFF2-40B4-BE49-F238E27FC236}">
                <a16:creationId xmlns:a16="http://schemas.microsoft.com/office/drawing/2014/main" id="{1BBDDB67-ABA3-982B-FA37-9CDF71E00249}"/>
              </a:ext>
            </a:extLst>
          </p:cNvPr>
          <p:cNvSpPr/>
          <p:nvPr/>
        </p:nvSpPr>
        <p:spPr>
          <a:xfrm>
            <a:off x="7694584" y="3156559"/>
            <a:ext cx="1355732" cy="1187697"/>
          </a:xfrm>
          <a:prstGeom prst="hexagon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Hexagone 18">
            <a:extLst>
              <a:ext uri="{FF2B5EF4-FFF2-40B4-BE49-F238E27FC236}">
                <a16:creationId xmlns:a16="http://schemas.microsoft.com/office/drawing/2014/main" id="{ACF10DDE-A700-C1F9-6D32-FAEEE27CE732}"/>
              </a:ext>
            </a:extLst>
          </p:cNvPr>
          <p:cNvSpPr/>
          <p:nvPr/>
        </p:nvSpPr>
        <p:spPr>
          <a:xfrm>
            <a:off x="10080279" y="3156559"/>
            <a:ext cx="1355732" cy="1187697"/>
          </a:xfrm>
          <a:prstGeom prst="hexagon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exagone 19">
            <a:extLst>
              <a:ext uri="{FF2B5EF4-FFF2-40B4-BE49-F238E27FC236}">
                <a16:creationId xmlns:a16="http://schemas.microsoft.com/office/drawing/2014/main" id="{81AAEA37-B134-144F-DC33-B8D271F949B5}"/>
              </a:ext>
            </a:extLst>
          </p:cNvPr>
          <p:cNvSpPr/>
          <p:nvPr/>
        </p:nvSpPr>
        <p:spPr>
          <a:xfrm>
            <a:off x="7686085" y="4604032"/>
            <a:ext cx="1355732" cy="1187697"/>
          </a:xfrm>
          <a:prstGeom prst="hexagon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Hexagone 20">
            <a:extLst>
              <a:ext uri="{FF2B5EF4-FFF2-40B4-BE49-F238E27FC236}">
                <a16:creationId xmlns:a16="http://schemas.microsoft.com/office/drawing/2014/main" id="{E41C3CC2-E91F-DB6A-EFCF-7A9CBB21FA5A}"/>
              </a:ext>
            </a:extLst>
          </p:cNvPr>
          <p:cNvSpPr/>
          <p:nvPr/>
        </p:nvSpPr>
        <p:spPr>
          <a:xfrm>
            <a:off x="10080279" y="4604032"/>
            <a:ext cx="1355732" cy="1187697"/>
          </a:xfrm>
          <a:prstGeom prst="hexagon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Graphique 22" descr="Calendrier journalier avec un remplissage uni">
            <a:extLst>
              <a:ext uri="{FF2B5EF4-FFF2-40B4-BE49-F238E27FC236}">
                <a16:creationId xmlns:a16="http://schemas.microsoft.com/office/drawing/2014/main" id="{7F20B28D-2713-35F7-4EDC-D03969757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689" y="6118813"/>
            <a:ext cx="347182" cy="34718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C09BCE1-913D-CEF8-17EE-C1838FAD63D9}"/>
              </a:ext>
            </a:extLst>
          </p:cNvPr>
          <p:cNvSpPr txBox="1"/>
          <p:nvPr/>
        </p:nvSpPr>
        <p:spPr>
          <a:xfrm>
            <a:off x="6465823" y="6166604"/>
            <a:ext cx="2327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Update</a:t>
            </a:r>
            <a:endParaRPr lang="fr-FR" sz="12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72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29EFE-0D78-48BF-019F-CCC24A9DB5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72B47CA9-41A9-51AB-62EA-864BD685185D}"/>
              </a:ext>
            </a:extLst>
          </p:cNvPr>
          <p:cNvSpPr/>
          <p:nvPr/>
        </p:nvSpPr>
        <p:spPr>
          <a:xfrm>
            <a:off x="279198" y="277792"/>
            <a:ext cx="2498651" cy="6299351"/>
          </a:xfrm>
          <a:prstGeom prst="roundRect">
            <a:avLst>
              <a:gd name="adj" fmla="val 38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4C2A5C-F70E-06D3-7299-D4D882A9B3C6}"/>
              </a:ext>
            </a:extLst>
          </p:cNvPr>
          <p:cNvSpPr txBox="1"/>
          <p:nvPr/>
        </p:nvSpPr>
        <p:spPr>
          <a:xfrm>
            <a:off x="5622576" y="222848"/>
            <a:ext cx="380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How has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evolved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KPIs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 the last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periods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?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0EEA360-8AB3-DB3B-458C-B3459B5DECD5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7BE7C959-504C-5BBD-D3F2-3AB297521CB1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014FE992-391A-F50C-91FD-0CC6F5196FBF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17E06A4-F78D-9457-52FB-3561C36B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D21762D0-B6F0-8B0A-E439-0CD78D7AB097}"/>
              </a:ext>
            </a:extLst>
          </p:cNvPr>
          <p:cNvGrpSpPr/>
          <p:nvPr/>
        </p:nvGrpSpPr>
        <p:grpSpPr>
          <a:xfrm>
            <a:off x="4125942" y="2307240"/>
            <a:ext cx="2757300" cy="963421"/>
            <a:chOff x="3097833" y="861910"/>
            <a:chExt cx="2757300" cy="963421"/>
          </a:xfrm>
        </p:grpSpPr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E1F915F1-23B0-CBEA-50CE-457ACC8D3553}"/>
                </a:ext>
              </a:extLst>
            </p:cNvPr>
            <p:cNvSpPr/>
            <p:nvPr/>
          </p:nvSpPr>
          <p:spPr>
            <a:xfrm>
              <a:off x="3097833" y="861910"/>
              <a:ext cx="2670119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7EADDE7-B41C-E3D1-CD78-A1979682CA2E}"/>
                </a:ext>
              </a:extLst>
            </p:cNvPr>
            <p:cNvSpPr/>
            <p:nvPr/>
          </p:nvSpPr>
          <p:spPr>
            <a:xfrm>
              <a:off x="3335149" y="1025511"/>
              <a:ext cx="687762" cy="687762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2" name="Graphic 4" descr="Clipboard Mixed">
              <a:extLst>
                <a:ext uri="{FF2B5EF4-FFF2-40B4-BE49-F238E27FC236}">
                  <a16:creationId xmlns:a16="http://schemas.microsoft.com/office/drawing/2014/main" id="{0DA4F3D0-2E05-3735-0C68-AC0874A11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03107" y="1088269"/>
              <a:ext cx="551846" cy="551846"/>
            </a:xfrm>
            <a:prstGeom prst="rect">
              <a:avLst/>
            </a:prstGeom>
          </p:spPr>
        </p:pic>
        <p:sp>
          <p:nvSpPr>
            <p:cNvPr id="13" name="ZoneTexte 103">
              <a:extLst>
                <a:ext uri="{FF2B5EF4-FFF2-40B4-BE49-F238E27FC236}">
                  <a16:creationId xmlns:a16="http://schemas.microsoft.com/office/drawing/2014/main" id="{A76F3F86-FFB0-AE14-0687-7CF67F95D1DE}"/>
                </a:ext>
              </a:extLst>
            </p:cNvPr>
            <p:cNvSpPr txBox="1"/>
            <p:nvPr/>
          </p:nvSpPr>
          <p:spPr>
            <a:xfrm>
              <a:off x="4113051" y="904986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6FB1A7C-E2F0-BAF8-6B94-16F314CDBEA8}"/>
              </a:ext>
            </a:extLst>
          </p:cNvPr>
          <p:cNvGrpSpPr/>
          <p:nvPr/>
        </p:nvGrpSpPr>
        <p:grpSpPr>
          <a:xfrm>
            <a:off x="8173332" y="2312351"/>
            <a:ext cx="2735401" cy="963421"/>
            <a:chOff x="6120756" y="854363"/>
            <a:chExt cx="2735401" cy="963421"/>
          </a:xfrm>
        </p:grpSpPr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BE744CD4-CB67-C3F2-15A3-EB8CC6628B8A}"/>
                </a:ext>
              </a:extLst>
            </p:cNvPr>
            <p:cNvSpPr/>
            <p:nvPr/>
          </p:nvSpPr>
          <p:spPr>
            <a:xfrm>
              <a:off x="6120756" y="854363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23460459-9B33-687A-F549-0E809B50AA1A}"/>
                </a:ext>
              </a:extLst>
            </p:cNvPr>
            <p:cNvSpPr/>
            <p:nvPr/>
          </p:nvSpPr>
          <p:spPr>
            <a:xfrm>
              <a:off x="6321573" y="1027938"/>
              <a:ext cx="687762" cy="687762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03">
              <a:extLst>
                <a:ext uri="{FF2B5EF4-FFF2-40B4-BE49-F238E27FC236}">
                  <a16:creationId xmlns:a16="http://schemas.microsoft.com/office/drawing/2014/main" id="{26DFAFBB-49A9-3C38-E766-3F775A7A22F7}"/>
                </a:ext>
              </a:extLst>
            </p:cNvPr>
            <p:cNvSpPr txBox="1"/>
            <p:nvPr/>
          </p:nvSpPr>
          <p:spPr>
            <a:xfrm>
              <a:off x="7048792" y="909270"/>
              <a:ext cx="1807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 </a:t>
              </a: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Canceled</a:t>
              </a:r>
              <a:endParaRPr lang="fr-FR" sz="11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Graphique 17" descr="Mauvais inventaire avec un remplissage uni">
              <a:extLst>
                <a:ext uri="{FF2B5EF4-FFF2-40B4-BE49-F238E27FC236}">
                  <a16:creationId xmlns:a16="http://schemas.microsoft.com/office/drawing/2014/main" id="{90F59708-96B4-1FB9-0EC8-F05972D35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411519" y="1131078"/>
              <a:ext cx="453136" cy="453136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3BDE1C2-28DA-E1A0-89C3-598A1C6C6F08}"/>
              </a:ext>
            </a:extLst>
          </p:cNvPr>
          <p:cNvGrpSpPr/>
          <p:nvPr/>
        </p:nvGrpSpPr>
        <p:grpSpPr>
          <a:xfrm>
            <a:off x="4125942" y="4146616"/>
            <a:ext cx="2757300" cy="963421"/>
            <a:chOff x="9315148" y="859816"/>
            <a:chExt cx="2757300" cy="963421"/>
          </a:xfrm>
        </p:grpSpPr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E0A6F611-B6CE-82B7-83CA-8EC2D3A91C02}"/>
                </a:ext>
              </a:extLst>
            </p:cNvPr>
            <p:cNvSpPr/>
            <p:nvPr/>
          </p:nvSpPr>
          <p:spPr>
            <a:xfrm>
              <a:off x="9315148" y="859816"/>
              <a:ext cx="2670119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7F375E0-B8F1-A097-EFA5-9CCE57CCC519}"/>
                </a:ext>
              </a:extLst>
            </p:cNvPr>
            <p:cNvSpPr/>
            <p:nvPr/>
          </p:nvSpPr>
          <p:spPr>
            <a:xfrm>
              <a:off x="9512989" y="1012088"/>
              <a:ext cx="687762" cy="687762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103">
              <a:extLst>
                <a:ext uri="{FF2B5EF4-FFF2-40B4-BE49-F238E27FC236}">
                  <a16:creationId xmlns:a16="http://schemas.microsoft.com/office/drawing/2014/main" id="{DA072AA7-DAFC-C9AF-530D-8D6809E7CC2A}"/>
                </a:ext>
              </a:extLst>
            </p:cNvPr>
            <p:cNvSpPr txBox="1"/>
            <p:nvPr/>
          </p:nvSpPr>
          <p:spPr>
            <a:xfrm>
              <a:off x="10330366" y="908838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Revenue</a:t>
              </a:r>
            </a:p>
          </p:txBody>
        </p:sp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D31FDAAE-EC0C-934B-6C23-B0CA2543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637534" y="1092975"/>
              <a:ext cx="450076" cy="450076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BCB80EF-851D-C98A-5CBD-37C28B45131E}"/>
              </a:ext>
            </a:extLst>
          </p:cNvPr>
          <p:cNvGrpSpPr/>
          <p:nvPr/>
        </p:nvGrpSpPr>
        <p:grpSpPr>
          <a:xfrm>
            <a:off x="8173332" y="4146615"/>
            <a:ext cx="2670118" cy="963421"/>
            <a:chOff x="9315149" y="859816"/>
            <a:chExt cx="2670118" cy="963421"/>
          </a:xfrm>
        </p:grpSpPr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EB36EEC4-5D6C-6572-11D9-235EAB89C871}"/>
                </a:ext>
              </a:extLst>
            </p:cNvPr>
            <p:cNvSpPr/>
            <p:nvPr/>
          </p:nvSpPr>
          <p:spPr>
            <a:xfrm>
              <a:off x="9315149" y="859816"/>
              <a:ext cx="2667302" cy="963421"/>
            </a:xfrm>
            <a:prstGeom prst="roundRect">
              <a:avLst>
                <a:gd name="adj" fmla="val 60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5350751C-A49A-F3BD-0922-C47D8FF4F437}"/>
                </a:ext>
              </a:extLst>
            </p:cNvPr>
            <p:cNvSpPr/>
            <p:nvPr/>
          </p:nvSpPr>
          <p:spPr>
            <a:xfrm>
              <a:off x="9512989" y="1012088"/>
              <a:ext cx="687762" cy="687762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ZoneTexte 103">
              <a:extLst>
                <a:ext uri="{FF2B5EF4-FFF2-40B4-BE49-F238E27FC236}">
                  <a16:creationId xmlns:a16="http://schemas.microsoft.com/office/drawing/2014/main" id="{D7CA613D-1C0F-57C2-F180-7AB3B9D32D68}"/>
                </a:ext>
              </a:extLst>
            </p:cNvPr>
            <p:cNvSpPr txBox="1"/>
            <p:nvPr/>
          </p:nvSpPr>
          <p:spPr>
            <a:xfrm>
              <a:off x="10243185" y="908839"/>
              <a:ext cx="17420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Potential</a:t>
              </a: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Revenue</a:t>
              </a:r>
            </a:p>
          </p:txBody>
        </p: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2E2D6FCF-4A69-CDD4-9EC7-3380EFA50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631832" y="1130931"/>
              <a:ext cx="450076" cy="450076"/>
            </a:xfrm>
            <a:prstGeom prst="rect">
              <a:avLst/>
            </a:prstGeom>
          </p:spPr>
        </p:pic>
      </p:grpSp>
      <p:sp>
        <p:nvSpPr>
          <p:cNvPr id="29" name="TextBox 50">
            <a:extLst>
              <a:ext uri="{FF2B5EF4-FFF2-40B4-BE49-F238E27FC236}">
                <a16:creationId xmlns:a16="http://schemas.microsoft.com/office/drawing/2014/main" id="{1114F0A6-0523-0780-D40C-494D5C24B1CE}"/>
              </a:ext>
            </a:extLst>
          </p:cNvPr>
          <p:cNvSpPr txBox="1"/>
          <p:nvPr/>
        </p:nvSpPr>
        <p:spPr>
          <a:xfrm>
            <a:off x="3189396" y="1477020"/>
            <a:ext cx="282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3BE3DB7-35AB-EFB8-8898-506B21203C48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28338CB-C89D-9E15-5031-9C2042FBBBB5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9679873-666B-831F-A6B7-B92358A25B44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2EA7712-52C4-5C6E-500C-335CBDE6744B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2750361-0C2C-8902-45CD-84285DE24367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b="1" dirty="0" err="1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b="1" dirty="0">
              <a:solidFill>
                <a:srgbClr val="043DB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3AD95A6-1F45-4525-1351-06043339A4A2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Graphique 44" descr="Logement">
            <a:extLst>
              <a:ext uri="{FF2B5EF4-FFF2-40B4-BE49-F238E27FC236}">
                <a16:creationId xmlns:a16="http://schemas.microsoft.com/office/drawing/2014/main" id="{F2B05B91-C608-2ADA-EDEF-2669F45DBF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46" name="Graphique 45" descr="Graphique à barres avec tendance à la hausse avec un remplissage uni">
            <a:extLst>
              <a:ext uri="{FF2B5EF4-FFF2-40B4-BE49-F238E27FC236}">
                <a16:creationId xmlns:a16="http://schemas.microsoft.com/office/drawing/2014/main" id="{97C7DD32-6756-936E-F05E-E5524909F6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47" name="Graphique 46" descr="Mille avec un remplissage uni">
            <a:extLst>
              <a:ext uri="{FF2B5EF4-FFF2-40B4-BE49-F238E27FC236}">
                <a16:creationId xmlns:a16="http://schemas.microsoft.com/office/drawing/2014/main" id="{24566DA4-9826-BCBC-C06B-33A9D46FB3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93B4E8FA-F579-A957-5FFB-9A8A8382DA0A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984FCFDC-C643-47EE-E150-AFF9D93077B1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Graphique 49" descr="Robot avec un remplissage uni">
            <a:extLst>
              <a:ext uri="{FF2B5EF4-FFF2-40B4-BE49-F238E27FC236}">
                <a16:creationId xmlns:a16="http://schemas.microsoft.com/office/drawing/2014/main" id="{3BCB4540-FD56-4E78-7D93-E5E30596A0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5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E71E-6DE4-8738-1BB9-1475A28C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5C64384-585B-CE05-909C-ED7DCCDA6C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FC748F2A-CD7A-AA7A-EEB2-8F98C19E3A76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A22B786-2306-3735-E986-07A4A513C620}"/>
              </a:ext>
            </a:extLst>
          </p:cNvPr>
          <p:cNvSpPr txBox="1"/>
          <p:nvPr/>
        </p:nvSpPr>
        <p:spPr>
          <a:xfrm>
            <a:off x="5622576" y="222848"/>
            <a:ext cx="380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has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evolved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performance ?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CB47751-7EC2-4727-D725-C2AC213858F8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0B3D3F60-D6B5-C7DB-A073-B1F25E770BEE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37316837-220A-DA25-3109-69C8274E51DA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FA5DD371-B13E-574C-A566-86F4B2992896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4">
              <a:extLst>
                <a:ext uri="{FF2B5EF4-FFF2-40B4-BE49-F238E27FC236}">
                  <a16:creationId xmlns:a16="http://schemas.microsoft.com/office/drawing/2014/main" id="{AFF68DFD-1831-4BC2-36DC-FA4FA1EB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753C853F-5083-CF14-0511-6ACE7E7B0A58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BCC0AA86-B1ED-8440-4FB0-7D5CE1904CB2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ZoneTexte 103">
              <a:extLst>
                <a:ext uri="{FF2B5EF4-FFF2-40B4-BE49-F238E27FC236}">
                  <a16:creationId xmlns:a16="http://schemas.microsoft.com/office/drawing/2014/main" id="{E900B14A-542F-C002-6EB5-CB0970BC5928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Potential</a:t>
              </a: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Revenue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58CAC3A-8AFC-F75E-8248-307E4528EA53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0" name="Graphic 4" descr="Graphique logarithmique avec un remplissage uni">
              <a:extLst>
                <a:ext uri="{FF2B5EF4-FFF2-40B4-BE49-F238E27FC236}">
                  <a16:creationId xmlns:a16="http://schemas.microsoft.com/office/drawing/2014/main" id="{F8C12D2A-0F63-1C71-6268-9D1BB2B53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5F412DF-892E-7705-23D6-81F075EBE57D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0CF28663-4672-DD6A-157B-F96A9DEA395C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ZoneTexte 103">
              <a:extLst>
                <a:ext uri="{FF2B5EF4-FFF2-40B4-BE49-F238E27FC236}">
                  <a16:creationId xmlns:a16="http://schemas.microsoft.com/office/drawing/2014/main" id="{D7723BC9-7009-7966-1272-D933DE52AF75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 </a:t>
              </a: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Canceled</a:t>
              </a:r>
              <a:endParaRPr lang="fr-FR" sz="11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C802D79E-4165-66C6-D78E-A5BF21A8E9E0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5" name="Graphic 4">
              <a:extLst>
                <a:ext uri="{FF2B5EF4-FFF2-40B4-BE49-F238E27FC236}">
                  <a16:creationId xmlns:a16="http://schemas.microsoft.com/office/drawing/2014/main" id="{C794B4CC-0B52-D506-2E6F-31F4A80E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17E5245E-6E8D-E334-FEC9-0766F00BDC8B}"/>
              </a:ext>
            </a:extLst>
          </p:cNvPr>
          <p:cNvGrpSpPr/>
          <p:nvPr/>
        </p:nvGrpSpPr>
        <p:grpSpPr>
          <a:xfrm>
            <a:off x="7708639" y="866710"/>
            <a:ext cx="2008592" cy="963421"/>
            <a:chOff x="3097833" y="863041"/>
            <a:chExt cx="2008592" cy="963421"/>
          </a:xfrm>
        </p:grpSpPr>
        <p:sp>
          <p:nvSpPr>
            <p:cNvPr id="67" name="Rectangle 17">
              <a:extLst>
                <a:ext uri="{FF2B5EF4-FFF2-40B4-BE49-F238E27FC236}">
                  <a16:creationId xmlns:a16="http://schemas.microsoft.com/office/drawing/2014/main" id="{C84D85FA-1521-E030-3739-3CD5C722A302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ZoneTexte 103">
              <a:extLst>
                <a:ext uri="{FF2B5EF4-FFF2-40B4-BE49-F238E27FC236}">
                  <a16:creationId xmlns:a16="http://schemas.microsoft.com/office/drawing/2014/main" id="{ADC8BA1E-4B40-AB85-319C-F362F9FF11FD}"/>
                </a:ext>
              </a:extLst>
            </p:cNvPr>
            <p:cNvSpPr txBox="1"/>
            <p:nvPr/>
          </p:nvSpPr>
          <p:spPr>
            <a:xfrm>
              <a:off x="3678555" y="906117"/>
              <a:ext cx="1427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Revenue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B28B46A-8F1A-3223-FDA1-B1E31C3BCA8E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0" name="Graphic 4" descr="Argent avec un remplissage uni">
              <a:extLst>
                <a:ext uri="{FF2B5EF4-FFF2-40B4-BE49-F238E27FC236}">
                  <a16:creationId xmlns:a16="http://schemas.microsoft.com/office/drawing/2014/main" id="{73D27305-0A4D-D850-5ACF-76967F07F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68429" y="1232448"/>
              <a:ext cx="343357" cy="343357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6722341F-ABF2-9C1C-BC6C-128092156E6C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0CDA5-8FD5-0849-3A70-C3C8ACC71C01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43">
            <a:extLst>
              <a:ext uri="{FF2B5EF4-FFF2-40B4-BE49-F238E27FC236}">
                <a16:creationId xmlns:a16="http://schemas.microsoft.com/office/drawing/2014/main" id="{75AFCAE1-D78D-BE34-3655-E0377697850A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9A26903-AAD6-756A-8D3F-FE152F3355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226A01-13C0-4DD9-47C7-04B114579613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A29A9F2-58F5-A3DB-C85B-40E97520EF71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6E3E669-3595-9766-2D3C-D7278E78603B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B591119-4694-42FB-62B6-3E73CEAF12FF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19BDCE-89E5-D16E-A21D-840EC78FBECC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dirty="0">
              <a:solidFill>
                <a:srgbClr val="FFFFFF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23535F1-7246-E0DF-5AB7-48F7B866B193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Logement">
            <a:extLst>
              <a:ext uri="{FF2B5EF4-FFF2-40B4-BE49-F238E27FC236}">
                <a16:creationId xmlns:a16="http://schemas.microsoft.com/office/drawing/2014/main" id="{5EA40883-9E72-DBF9-4DC4-A45D2652D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16" name="Graphique 15" descr="Graphique à barres avec tendance à la hausse avec un remplissage uni">
            <a:extLst>
              <a:ext uri="{FF2B5EF4-FFF2-40B4-BE49-F238E27FC236}">
                <a16:creationId xmlns:a16="http://schemas.microsoft.com/office/drawing/2014/main" id="{76446E59-FE40-8FA3-8EFF-C74451FC2C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17" name="Graphique 16" descr="Mille avec un remplissage uni">
            <a:extLst>
              <a:ext uri="{FF2B5EF4-FFF2-40B4-BE49-F238E27FC236}">
                <a16:creationId xmlns:a16="http://schemas.microsoft.com/office/drawing/2014/main" id="{45F0149C-CFF6-7FAD-4FA4-A1B9CB56D7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7767F2A-3AA6-A03A-057A-0CB655A6C129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ADDC92B-19C6-49A0-295F-6ED225352ED2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que 19" descr="Robot avec un remplissage uni">
            <a:extLst>
              <a:ext uri="{FF2B5EF4-FFF2-40B4-BE49-F238E27FC236}">
                <a16:creationId xmlns:a16="http://schemas.microsoft.com/office/drawing/2014/main" id="{E44D79D4-3493-976A-33B5-07F47B1627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7B5D8E20-5335-19D6-7D14-0DC77AB01649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6E24884-3D41-3FC0-6DA1-7F0D45DE50B6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  <a:noFill/>
          <a:ln w="6350" cap="flat" cmpd="sng" algn="ctr">
            <a:solidFill>
              <a:srgbClr val="0A1F8F"/>
            </a:solidFill>
            <a:prstDash val="solid"/>
            <a:miter lim="800000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1832206-B6DD-F6C0-8733-0C9C16CA6BC0}"/>
              </a:ext>
            </a:extLst>
          </p:cNvPr>
          <p:cNvSpPr txBox="1"/>
          <p:nvPr/>
        </p:nvSpPr>
        <p:spPr>
          <a:xfrm>
            <a:off x="3276462" y="2014776"/>
            <a:ext cx="796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  <a:r>
              <a:rPr lang="fr-FR" sz="1100" b="1" dirty="0">
                <a:solidFill>
                  <a:srgbClr val="2CC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Lead Time Focus 	</a:t>
            </a: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 Factor	Free </a:t>
            </a: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fr-FR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7797FA8-2B7C-7CD0-E63D-DFFE3CAE7024}"/>
              </a:ext>
            </a:extLst>
          </p:cNvPr>
          <p:cNvCxnSpPr>
            <a:cxnSpLocks/>
          </p:cNvCxnSpPr>
          <p:nvPr/>
        </p:nvCxnSpPr>
        <p:spPr>
          <a:xfrm>
            <a:off x="3314563" y="2312014"/>
            <a:ext cx="1393073" cy="1795"/>
          </a:xfrm>
          <a:prstGeom prst="line">
            <a:avLst/>
          </a:prstGeom>
          <a:noFill/>
          <a:ln w="28575" cap="flat" cmpd="sng" algn="ctr">
            <a:solidFill>
              <a:srgbClr val="0331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7741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D3AAD-D37A-EA29-2B4E-3DD42091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3D9EEF8-1668-FE0C-5C2A-E0B541AE6B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C66B35E5-8640-9183-9241-32183E03A838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E7AAA96-1EB9-7753-3061-9238F9F5D41E}"/>
              </a:ext>
            </a:extLst>
          </p:cNvPr>
          <p:cNvSpPr txBox="1"/>
          <p:nvPr/>
        </p:nvSpPr>
        <p:spPr>
          <a:xfrm>
            <a:off x="5622576" y="222848"/>
            <a:ext cx="380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pattern on lead time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regarding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?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DF4BD138-7EEE-586B-2E8C-22ECA703080B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E6CDC994-1BD5-6BFC-2DE8-5DB33B7F9753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41A369F3-7E4B-E412-8D0A-87880B26AAE7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38713DB4-C8C1-1ECB-EEA4-C2E8DF6AFB05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4">
              <a:extLst>
                <a:ext uri="{FF2B5EF4-FFF2-40B4-BE49-F238E27FC236}">
                  <a16:creationId xmlns:a16="http://schemas.microsoft.com/office/drawing/2014/main" id="{969FB3AF-CF50-FB04-10DB-F24059E0F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F6AD76F-AF82-7663-7204-1001B128DDC1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956284F2-1E32-4CDC-3B88-434D0FACEE17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ZoneTexte 103">
              <a:extLst>
                <a:ext uri="{FF2B5EF4-FFF2-40B4-BE49-F238E27FC236}">
                  <a16:creationId xmlns:a16="http://schemas.microsoft.com/office/drawing/2014/main" id="{BF280697-4865-937A-AF2F-AE5833E3DBA4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Max Lead Time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864D4F1D-FDDC-EFC7-4A32-10EBCAF16E68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33189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0" name="Graphic 4">
              <a:extLst>
                <a:ext uri="{FF2B5EF4-FFF2-40B4-BE49-F238E27FC236}">
                  <a16:creationId xmlns:a16="http://schemas.microsoft.com/office/drawing/2014/main" id="{BEABEBC9-C67F-2A4E-548A-0DC8A05D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F66B836-4B94-66FD-8F0F-4AF9FF619FB6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423ADB37-13C2-CA69-E3BC-B4E2DCD6088A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ZoneTexte 103">
              <a:extLst>
                <a:ext uri="{FF2B5EF4-FFF2-40B4-BE49-F238E27FC236}">
                  <a16:creationId xmlns:a16="http://schemas.microsoft.com/office/drawing/2014/main" id="{B574102D-1132-3759-A3F0-774040F30349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 </a:t>
              </a: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Canceled</a:t>
              </a:r>
              <a:endParaRPr lang="fr-FR" sz="11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992BF1E3-0F0A-108D-3134-894F1C30F6A7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5" name="Graphic 4">
              <a:extLst>
                <a:ext uri="{FF2B5EF4-FFF2-40B4-BE49-F238E27FC236}">
                  <a16:creationId xmlns:a16="http://schemas.microsoft.com/office/drawing/2014/main" id="{46BF8F28-4FD2-C0F0-36C4-085E2638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6BB13223-C717-4743-44FF-A8F2CF45E013}"/>
              </a:ext>
            </a:extLst>
          </p:cNvPr>
          <p:cNvGrpSpPr/>
          <p:nvPr/>
        </p:nvGrpSpPr>
        <p:grpSpPr>
          <a:xfrm>
            <a:off x="7708639" y="866710"/>
            <a:ext cx="2016354" cy="963421"/>
            <a:chOff x="3097833" y="863041"/>
            <a:chExt cx="2016354" cy="963421"/>
          </a:xfrm>
        </p:grpSpPr>
        <p:sp>
          <p:nvSpPr>
            <p:cNvPr id="67" name="Rectangle 17">
              <a:extLst>
                <a:ext uri="{FF2B5EF4-FFF2-40B4-BE49-F238E27FC236}">
                  <a16:creationId xmlns:a16="http://schemas.microsoft.com/office/drawing/2014/main" id="{AFB95B96-E1D7-6702-EF2D-BED2396BCBEE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ZoneTexte 103">
              <a:extLst>
                <a:ext uri="{FF2B5EF4-FFF2-40B4-BE49-F238E27FC236}">
                  <a16:creationId xmlns:a16="http://schemas.microsoft.com/office/drawing/2014/main" id="{7C3E9B46-9FEB-2CC8-0A4C-508D1F6B1263}"/>
                </a:ext>
              </a:extLst>
            </p:cNvPr>
            <p:cNvSpPr txBox="1"/>
            <p:nvPr/>
          </p:nvSpPr>
          <p:spPr>
            <a:xfrm>
              <a:off x="3637914" y="906117"/>
              <a:ext cx="1476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Average</a:t>
              </a: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Lead Time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6E17468-6D70-A6D3-C661-B0CA92F79F7C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fr-FR" sz="1600" ker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0" name="Graphic 4" descr="Sablier plein avec un remplissage uni">
              <a:extLst>
                <a:ext uri="{FF2B5EF4-FFF2-40B4-BE49-F238E27FC236}">
                  <a16:creationId xmlns:a16="http://schemas.microsoft.com/office/drawing/2014/main" id="{355795EA-FAFC-610B-D8B0-4C6743EBA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68429" y="1252764"/>
              <a:ext cx="343357" cy="343357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A3462D07-AADE-B4ED-B18A-30F64494AF66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3E2D1-8163-E9C5-D474-CF7CC34676E0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43">
            <a:extLst>
              <a:ext uri="{FF2B5EF4-FFF2-40B4-BE49-F238E27FC236}">
                <a16:creationId xmlns:a16="http://schemas.microsoft.com/office/drawing/2014/main" id="{7D3545AE-3313-ABF9-27B5-E4C08E04ADFA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93486B1-7C29-7E7E-26D9-406BFB616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E015C9C-6A23-DEAE-168E-59EA7A36E86B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E46C6D-7A73-B84E-8A18-2F4E5B643855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662C5B0-2B50-ACF6-8206-5ADB17901E79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B4DF1EA-5494-6AC5-873E-407175962082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8FCB73-68C3-09BE-1D26-89EA72507FDB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dirty="0">
              <a:solidFill>
                <a:srgbClr val="FFFFFF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B852B14-A092-B9B7-84CC-A5960C9F7F44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Logement">
            <a:extLst>
              <a:ext uri="{FF2B5EF4-FFF2-40B4-BE49-F238E27FC236}">
                <a16:creationId xmlns:a16="http://schemas.microsoft.com/office/drawing/2014/main" id="{D69AC409-61A8-448A-F9E3-1A5CF6AC7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16" name="Graphique 15" descr="Graphique à barres avec tendance à la hausse avec un remplissage uni">
            <a:extLst>
              <a:ext uri="{FF2B5EF4-FFF2-40B4-BE49-F238E27FC236}">
                <a16:creationId xmlns:a16="http://schemas.microsoft.com/office/drawing/2014/main" id="{CAA5B523-7185-A294-2A64-1EE1DD4F45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17" name="Graphique 16" descr="Mille avec un remplissage uni">
            <a:extLst>
              <a:ext uri="{FF2B5EF4-FFF2-40B4-BE49-F238E27FC236}">
                <a16:creationId xmlns:a16="http://schemas.microsoft.com/office/drawing/2014/main" id="{771AFF57-C2A8-63E2-7B58-4F1DA5FC6D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C5EAD51-C4D1-D6D5-666C-320ED5E5E94A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8958015-4897-85B8-4378-748200F73FC6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que 19" descr="Robot avec un remplissage uni">
            <a:extLst>
              <a:ext uri="{FF2B5EF4-FFF2-40B4-BE49-F238E27FC236}">
                <a16:creationId xmlns:a16="http://schemas.microsoft.com/office/drawing/2014/main" id="{80584D55-7F7B-6C59-1123-F6769A40ED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122FF835-DC70-A6B4-C2BA-86521DB45F28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5B4BEC2-3CBB-4862-F3BA-855C95AB7DFD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  <a:noFill/>
          <a:ln w="6350" cap="flat" cmpd="sng" algn="ctr">
            <a:solidFill>
              <a:srgbClr val="0A1F8F"/>
            </a:solidFill>
            <a:prstDash val="solid"/>
            <a:miter lim="800000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DD44216-6775-369D-C72B-210C8E667BE2}"/>
              </a:ext>
            </a:extLst>
          </p:cNvPr>
          <p:cNvSpPr txBox="1"/>
          <p:nvPr/>
        </p:nvSpPr>
        <p:spPr>
          <a:xfrm>
            <a:off x="3276462" y="2014776"/>
            <a:ext cx="796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  <a:r>
              <a:rPr lang="fr-FR" sz="1100" b="1" dirty="0">
                <a:solidFill>
                  <a:srgbClr val="2CC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fr-FR" sz="11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Time Focus 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 Factor	Free </a:t>
            </a: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fr-FR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DBA4451-E204-E819-0F6E-7B840F2BEAC2}"/>
              </a:ext>
            </a:extLst>
          </p:cNvPr>
          <p:cNvCxnSpPr>
            <a:cxnSpLocks/>
          </p:cNvCxnSpPr>
          <p:nvPr/>
        </p:nvCxnSpPr>
        <p:spPr>
          <a:xfrm>
            <a:off x="5021443" y="2312014"/>
            <a:ext cx="1393073" cy="1795"/>
          </a:xfrm>
          <a:prstGeom prst="line">
            <a:avLst/>
          </a:prstGeom>
          <a:noFill/>
          <a:ln w="28575" cap="flat" cmpd="sng" algn="ctr">
            <a:solidFill>
              <a:srgbClr val="0331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00958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2FFD0-F575-A498-4C8D-D4FCC012E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68F1E86-6160-B462-59E4-B7602BD9C8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5195EE74-ED97-C66A-D9A4-5819EC276DFE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FBDD509-4A55-00F6-E85A-27DF3BFFCDAB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the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factors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?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E80E041-8E31-E97C-40E9-094C917C021F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C7E6B99A-6765-B010-A99A-1FDB6011888D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5AEBAF4C-6E88-8B2D-19C5-9A0875545A65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02F57ED-B906-C4E3-6BA9-78577B988B86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4">
              <a:extLst>
                <a:ext uri="{FF2B5EF4-FFF2-40B4-BE49-F238E27FC236}">
                  <a16:creationId xmlns:a16="http://schemas.microsoft.com/office/drawing/2014/main" id="{3EE121B7-C0EF-DD40-2D03-E6A36214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64C4429-6B0B-1374-268A-1650676CB806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21E857EC-FFF8-6B0F-3F8F-050EA4722DA9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ZoneTexte 103">
              <a:extLst>
                <a:ext uri="{FF2B5EF4-FFF2-40B4-BE49-F238E27FC236}">
                  <a16:creationId xmlns:a16="http://schemas.microsoft.com/office/drawing/2014/main" id="{17187D1F-8F52-7970-E468-380FCDE70605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Potential</a:t>
              </a: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Revenue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C8B12D0-A733-661D-E1A4-007ECB3DBD18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0" name="Graphic 4" descr="Graphique logarithmique avec un remplissage uni">
              <a:extLst>
                <a:ext uri="{FF2B5EF4-FFF2-40B4-BE49-F238E27FC236}">
                  <a16:creationId xmlns:a16="http://schemas.microsoft.com/office/drawing/2014/main" id="{BA9B6F06-7BE0-AD79-3724-2FEEC12B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D84A811-74DF-7994-C673-4211C9A67AF6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E0779529-5E57-D9D5-8118-0D296934AA73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ZoneTexte 103">
              <a:extLst>
                <a:ext uri="{FF2B5EF4-FFF2-40B4-BE49-F238E27FC236}">
                  <a16:creationId xmlns:a16="http://schemas.microsoft.com/office/drawing/2014/main" id="{2511CCD0-765B-DC84-BAF3-0ED764F97593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 </a:t>
              </a: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Canceled</a:t>
              </a:r>
              <a:endParaRPr lang="fr-FR" sz="11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2A009639-0FA5-D72B-319B-17FC8822BA21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5" name="Graphic 4">
              <a:extLst>
                <a:ext uri="{FF2B5EF4-FFF2-40B4-BE49-F238E27FC236}">
                  <a16:creationId xmlns:a16="http://schemas.microsoft.com/office/drawing/2014/main" id="{E16A6C3F-D718-FB80-797A-441E0A2B9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66FA040E-9FD3-6565-C990-2C8D5BF676AB}"/>
              </a:ext>
            </a:extLst>
          </p:cNvPr>
          <p:cNvGrpSpPr/>
          <p:nvPr/>
        </p:nvGrpSpPr>
        <p:grpSpPr>
          <a:xfrm>
            <a:off x="7708639" y="866710"/>
            <a:ext cx="2008592" cy="963421"/>
            <a:chOff x="3097833" y="863041"/>
            <a:chExt cx="2008592" cy="963421"/>
          </a:xfrm>
        </p:grpSpPr>
        <p:sp>
          <p:nvSpPr>
            <p:cNvPr id="67" name="Rectangle 17">
              <a:extLst>
                <a:ext uri="{FF2B5EF4-FFF2-40B4-BE49-F238E27FC236}">
                  <a16:creationId xmlns:a16="http://schemas.microsoft.com/office/drawing/2014/main" id="{216EB4A4-439E-2ED9-BCD7-72DAF5181250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ZoneTexte 103">
              <a:extLst>
                <a:ext uri="{FF2B5EF4-FFF2-40B4-BE49-F238E27FC236}">
                  <a16:creationId xmlns:a16="http://schemas.microsoft.com/office/drawing/2014/main" id="{64FBA23A-8505-C030-62EB-03538CF7C46D}"/>
                </a:ext>
              </a:extLst>
            </p:cNvPr>
            <p:cNvSpPr txBox="1"/>
            <p:nvPr/>
          </p:nvSpPr>
          <p:spPr>
            <a:xfrm>
              <a:off x="3678555" y="906117"/>
              <a:ext cx="1427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Revenue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09FEA9A-4CFC-2B60-6E1D-4A0E59896DE0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0" name="Graphic 4" descr="Argent avec un remplissage uni">
              <a:extLst>
                <a:ext uri="{FF2B5EF4-FFF2-40B4-BE49-F238E27FC236}">
                  <a16:creationId xmlns:a16="http://schemas.microsoft.com/office/drawing/2014/main" id="{A26C8AEE-57DF-451D-197C-84679157B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68429" y="1232448"/>
              <a:ext cx="343357" cy="343357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18EAFB46-AD2E-2B03-7131-601AF58D6281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72D93-7098-0B92-467B-FC63302A814B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43">
            <a:extLst>
              <a:ext uri="{FF2B5EF4-FFF2-40B4-BE49-F238E27FC236}">
                <a16:creationId xmlns:a16="http://schemas.microsoft.com/office/drawing/2014/main" id="{317324E7-C45B-E8D2-C0B9-584882067E05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1124168-3E38-A2ED-54B3-E070AFF7E2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21CFC37-7EF7-33D5-405E-A22D86F0DE70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96EFE73-49D1-F715-E1D0-6FE96083CAB9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6E5A3B-425E-0342-19B4-301331AABEB2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272A78-47A4-C191-D385-6C61F4492487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DDB50C-03EE-5818-74E9-0A9727C327B9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dirty="0">
              <a:solidFill>
                <a:srgbClr val="FFFFFF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1F72129-69BB-ADDB-A70D-7B596734F956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Logement">
            <a:extLst>
              <a:ext uri="{FF2B5EF4-FFF2-40B4-BE49-F238E27FC236}">
                <a16:creationId xmlns:a16="http://schemas.microsoft.com/office/drawing/2014/main" id="{0A809461-B491-555B-D1DB-D2B5E83CBA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16" name="Graphique 15" descr="Graphique à barres avec tendance à la hausse avec un remplissage uni">
            <a:extLst>
              <a:ext uri="{FF2B5EF4-FFF2-40B4-BE49-F238E27FC236}">
                <a16:creationId xmlns:a16="http://schemas.microsoft.com/office/drawing/2014/main" id="{01ABDA50-FD5C-FF37-C1A2-CC4B8465F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17" name="Graphique 16" descr="Mille avec un remplissage uni">
            <a:extLst>
              <a:ext uri="{FF2B5EF4-FFF2-40B4-BE49-F238E27FC236}">
                <a16:creationId xmlns:a16="http://schemas.microsoft.com/office/drawing/2014/main" id="{29B28336-8426-4692-A3D4-0143EBBA1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4305C2-EE09-0F83-3327-0252E3632E42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6A37BE9-8AAF-5629-2502-41030808638E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que 19" descr="Robot avec un remplissage uni">
            <a:extLst>
              <a:ext uri="{FF2B5EF4-FFF2-40B4-BE49-F238E27FC236}">
                <a16:creationId xmlns:a16="http://schemas.microsoft.com/office/drawing/2014/main" id="{2B225AD5-B253-0E15-D65A-5AFBBD32FC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DE56CD48-AD8A-16B5-4016-4C3314233C67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306438A-57BD-9EB9-A0D0-AAFB50BC1032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  <a:noFill/>
          <a:ln w="6350" cap="flat" cmpd="sng" algn="ctr">
            <a:solidFill>
              <a:srgbClr val="0A1F8F"/>
            </a:solidFill>
            <a:prstDash val="solid"/>
            <a:miter lim="800000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927F767F-2215-A1CB-55DF-5376ACD2C02A}"/>
              </a:ext>
            </a:extLst>
          </p:cNvPr>
          <p:cNvSpPr txBox="1"/>
          <p:nvPr/>
        </p:nvSpPr>
        <p:spPr>
          <a:xfrm>
            <a:off x="3276462" y="2014776"/>
            <a:ext cx="796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  <a:r>
              <a:rPr lang="fr-FR" sz="1100" b="1" dirty="0">
                <a:solidFill>
                  <a:srgbClr val="2CC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Lead Time Focus 	</a:t>
            </a:r>
            <a:r>
              <a:rPr lang="fr-FR" sz="1100" b="1" dirty="0" err="1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1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Factor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	Free </a:t>
            </a: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fr-FR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A784160-799C-DD9E-D2FF-41C8B3390593}"/>
              </a:ext>
            </a:extLst>
          </p:cNvPr>
          <p:cNvCxnSpPr>
            <a:cxnSpLocks/>
          </p:cNvCxnSpPr>
          <p:nvPr/>
        </p:nvCxnSpPr>
        <p:spPr>
          <a:xfrm>
            <a:off x="6911528" y="2322135"/>
            <a:ext cx="1393073" cy="1795"/>
          </a:xfrm>
          <a:prstGeom prst="line">
            <a:avLst/>
          </a:prstGeom>
          <a:noFill/>
          <a:ln w="28575" cap="flat" cmpd="sng" algn="ctr">
            <a:solidFill>
              <a:srgbClr val="0331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7079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05E9E-F7F0-96DA-CD7D-75C55746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42C9681-7E89-DE62-3759-D6965FCDB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AEF795BD-CB5F-7938-E5C7-47175F60BF5A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FDB39CA-23BB-F5F9-D914-55852C4FEDDC}"/>
              </a:ext>
            </a:extLst>
          </p:cNvPr>
          <p:cNvSpPr txBox="1"/>
          <p:nvPr/>
        </p:nvSpPr>
        <p:spPr>
          <a:xfrm>
            <a:off x="5622576" y="222848"/>
            <a:ext cx="380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has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evolved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performance ?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2C88B8D4-4418-5EE5-2A69-ECCD79DEF4F9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8D94F6EB-6A28-B84D-1F2A-C363A75AEA00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01965170-D76F-0D73-4418-EB44D0A16764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7FB85E-1BE8-6353-2D21-5D17BB5755F9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4">
              <a:extLst>
                <a:ext uri="{FF2B5EF4-FFF2-40B4-BE49-F238E27FC236}">
                  <a16:creationId xmlns:a16="http://schemas.microsoft.com/office/drawing/2014/main" id="{AB7BADFD-7930-C39E-4A9C-426CD982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068743F8-A3A6-7BF4-5566-8A3502C01D15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D1A28F87-A87F-68D0-BEAC-3FAED64B1192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ZoneTexte 103">
              <a:extLst>
                <a:ext uri="{FF2B5EF4-FFF2-40B4-BE49-F238E27FC236}">
                  <a16:creationId xmlns:a16="http://schemas.microsoft.com/office/drawing/2014/main" id="{2B5E890F-28CE-14CF-00C2-B8218063FC45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Potential</a:t>
              </a: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Revenue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A25C5685-E720-6DFD-B90F-1D4923B64EC5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0" name="Graphic 4" descr="Graphique logarithmique avec un remplissage uni">
              <a:extLst>
                <a:ext uri="{FF2B5EF4-FFF2-40B4-BE49-F238E27FC236}">
                  <a16:creationId xmlns:a16="http://schemas.microsoft.com/office/drawing/2014/main" id="{DC9FE824-C891-0A45-53DC-A9A554BE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6F01837A-793B-E4BE-342B-9DBD09D98AB5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E1A974F8-D06A-138C-8458-926A78C80368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ZoneTexte 103">
              <a:extLst>
                <a:ext uri="{FF2B5EF4-FFF2-40B4-BE49-F238E27FC236}">
                  <a16:creationId xmlns:a16="http://schemas.microsoft.com/office/drawing/2014/main" id="{90961379-56A1-3DE8-88A3-BC7BD1512FE1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 Canceled</a:t>
              </a:r>
              <a:endParaRPr lang="fr-FR" sz="11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8967AED5-F377-06EE-4207-C488AE3ACE8A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5" name="Graphic 4">
              <a:extLst>
                <a:ext uri="{FF2B5EF4-FFF2-40B4-BE49-F238E27FC236}">
                  <a16:creationId xmlns:a16="http://schemas.microsoft.com/office/drawing/2014/main" id="{AC4CCCDF-5BE1-EBD5-2F69-34C698F7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EE098AE7-DFB2-E55B-76A9-2A7611F92285}"/>
              </a:ext>
            </a:extLst>
          </p:cNvPr>
          <p:cNvGrpSpPr/>
          <p:nvPr/>
        </p:nvGrpSpPr>
        <p:grpSpPr>
          <a:xfrm>
            <a:off x="7708639" y="866710"/>
            <a:ext cx="2008592" cy="963421"/>
            <a:chOff x="3097833" y="863041"/>
            <a:chExt cx="2008592" cy="963421"/>
          </a:xfrm>
        </p:grpSpPr>
        <p:sp>
          <p:nvSpPr>
            <p:cNvPr id="67" name="Rectangle 17">
              <a:extLst>
                <a:ext uri="{FF2B5EF4-FFF2-40B4-BE49-F238E27FC236}">
                  <a16:creationId xmlns:a16="http://schemas.microsoft.com/office/drawing/2014/main" id="{877D9C66-B503-99E4-7B39-F98BE879A45F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ZoneTexte 103">
              <a:extLst>
                <a:ext uri="{FF2B5EF4-FFF2-40B4-BE49-F238E27FC236}">
                  <a16:creationId xmlns:a16="http://schemas.microsoft.com/office/drawing/2014/main" id="{6644ED78-281A-988E-4EE4-55683A92FE47}"/>
                </a:ext>
              </a:extLst>
            </p:cNvPr>
            <p:cNvSpPr txBox="1"/>
            <p:nvPr/>
          </p:nvSpPr>
          <p:spPr>
            <a:xfrm>
              <a:off x="3678555" y="906117"/>
              <a:ext cx="1427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Revenue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9C8A5F6-EA87-65B0-86F9-47F046FD5F26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0" name="Graphic 4" descr="Argent avec un remplissage uni">
              <a:extLst>
                <a:ext uri="{FF2B5EF4-FFF2-40B4-BE49-F238E27FC236}">
                  <a16:creationId xmlns:a16="http://schemas.microsoft.com/office/drawing/2014/main" id="{B919D7C5-13C0-32AD-7687-A88406519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68429" y="1232448"/>
              <a:ext cx="343357" cy="343357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D9230CA5-D961-14FD-BD16-25B7F108F73C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7E271-D835-59E0-5F99-440221F66171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43">
            <a:extLst>
              <a:ext uri="{FF2B5EF4-FFF2-40B4-BE49-F238E27FC236}">
                <a16:creationId xmlns:a16="http://schemas.microsoft.com/office/drawing/2014/main" id="{CA6822D2-7B45-DAAA-DDA2-0D16ABBEF88C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D4E6971-6C46-1EB8-A2E8-54B876B18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603E85D-504D-7A02-343D-354EC2688BC9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2C236C2-9F1C-A660-C9FD-D4ABEFBDC1EA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80F761-0123-B8AA-50C3-2FAE20AA0C34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7B37CAA-BE52-B08F-11E9-08458CA44EC4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3E45AB2-319A-9485-350A-AA82B78D05B3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dirty="0">
              <a:solidFill>
                <a:srgbClr val="FFFFFF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B5C981B-18AA-55B5-AC07-1EEADF559BE2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Logement">
            <a:extLst>
              <a:ext uri="{FF2B5EF4-FFF2-40B4-BE49-F238E27FC236}">
                <a16:creationId xmlns:a16="http://schemas.microsoft.com/office/drawing/2014/main" id="{29FB25CD-094A-0BF1-96A9-5A96B731B5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16" name="Graphique 15" descr="Graphique à barres avec tendance à la hausse avec un remplissage uni">
            <a:extLst>
              <a:ext uri="{FF2B5EF4-FFF2-40B4-BE49-F238E27FC236}">
                <a16:creationId xmlns:a16="http://schemas.microsoft.com/office/drawing/2014/main" id="{D3B59FCF-C6B4-DD48-1CAD-18C6CD668C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17" name="Graphique 16" descr="Mille avec un remplissage uni">
            <a:extLst>
              <a:ext uri="{FF2B5EF4-FFF2-40B4-BE49-F238E27FC236}">
                <a16:creationId xmlns:a16="http://schemas.microsoft.com/office/drawing/2014/main" id="{03846578-2CA2-A2F5-4626-E3B9C0BA55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83435EA-2D21-0981-DE42-4135D6A3775B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297A1D2-09E2-2C69-39A3-D6B4C3909E56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que 19" descr="Robot avec un remplissage uni">
            <a:extLst>
              <a:ext uri="{FF2B5EF4-FFF2-40B4-BE49-F238E27FC236}">
                <a16:creationId xmlns:a16="http://schemas.microsoft.com/office/drawing/2014/main" id="{D77DDACF-F8D5-B00E-FDEF-4720ADFA8F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E692B867-0625-304A-1CCD-C591F459A147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6FDB6F6-6B9B-FE02-425C-6D2EB397597C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  <a:noFill/>
          <a:ln w="6350" cap="flat" cmpd="sng" algn="ctr">
            <a:solidFill>
              <a:srgbClr val="0A1F8F"/>
            </a:solidFill>
            <a:prstDash val="solid"/>
            <a:miter lim="800000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1596C614-41EE-8747-90E5-C1B625B97E1A}"/>
              </a:ext>
            </a:extLst>
          </p:cNvPr>
          <p:cNvSpPr txBox="1"/>
          <p:nvPr/>
        </p:nvSpPr>
        <p:spPr>
          <a:xfrm>
            <a:off x="3276462" y="2014776"/>
            <a:ext cx="796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  <a:r>
              <a:rPr lang="fr-FR" sz="1100" b="1" dirty="0">
                <a:solidFill>
                  <a:srgbClr val="2CC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Lead Time Focus 	</a:t>
            </a: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 Factor	</a:t>
            </a:r>
            <a:r>
              <a:rPr lang="fr-FR" sz="11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</a:t>
            </a:r>
            <a:r>
              <a:rPr lang="fr-FR" sz="1100" b="1" dirty="0" err="1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fr-FR" sz="1100" b="1" dirty="0">
              <a:solidFill>
                <a:srgbClr val="03318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78894F0-E618-6443-878D-B89082E7076E}"/>
              </a:ext>
            </a:extLst>
          </p:cNvPr>
          <p:cNvCxnSpPr>
            <a:cxnSpLocks/>
          </p:cNvCxnSpPr>
          <p:nvPr/>
        </p:nvCxnSpPr>
        <p:spPr>
          <a:xfrm>
            <a:off x="8591738" y="2313859"/>
            <a:ext cx="1393073" cy="1795"/>
          </a:xfrm>
          <a:prstGeom prst="line">
            <a:avLst/>
          </a:prstGeom>
          <a:noFill/>
          <a:ln w="28575" cap="flat" cmpd="sng" algn="ctr">
            <a:solidFill>
              <a:srgbClr val="0331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6502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12615-26D5-874F-13CC-B3B32846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6E7FD88-7F24-DF81-E2B2-7828E560BA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2F4ED74C-7171-241F-740B-36E11F160AC6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14F8ACE-3A3C-68BE-B84B-44D2E8AF65B5}"/>
              </a:ext>
            </a:extLst>
          </p:cNvPr>
          <p:cNvSpPr txBox="1"/>
          <p:nvPr/>
        </p:nvSpPr>
        <p:spPr>
          <a:xfrm>
            <a:off x="5622576" y="222848"/>
            <a:ext cx="380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clients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actions </a:t>
            </a:r>
          </a:p>
          <a:p>
            <a:pPr algn="ctr">
              <a:defRPr/>
            </a:pP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cancelation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?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6BB81B8-EC4F-7E49-58C2-6087CDDB58BA}"/>
              </a:ext>
            </a:extLst>
          </p:cNvPr>
          <p:cNvGrpSpPr/>
          <p:nvPr/>
        </p:nvGrpSpPr>
        <p:grpSpPr>
          <a:xfrm>
            <a:off x="3097833" y="866710"/>
            <a:ext cx="2027839" cy="963421"/>
            <a:chOff x="3097833" y="863041"/>
            <a:chExt cx="2027839" cy="963421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B512BDEE-1B74-6E4A-4D8C-C2E3567C8BD2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51C68A61-6A74-CCB3-56F6-5B9A2AA28667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82BF131E-6BD6-9A4A-74B4-1D5EFBB56BF7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4">
              <a:extLst>
                <a:ext uri="{FF2B5EF4-FFF2-40B4-BE49-F238E27FC236}">
                  <a16:creationId xmlns:a16="http://schemas.microsoft.com/office/drawing/2014/main" id="{9CA3D1F9-B7ED-E8F6-816C-7381D4A6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0B25D24E-5D02-C137-A6DD-BAFED4ACFD41}"/>
              </a:ext>
            </a:extLst>
          </p:cNvPr>
          <p:cNvGrpSpPr/>
          <p:nvPr/>
        </p:nvGrpSpPr>
        <p:grpSpPr>
          <a:xfrm>
            <a:off x="10014043" y="866710"/>
            <a:ext cx="1968407" cy="963421"/>
            <a:chOff x="3097833" y="863041"/>
            <a:chExt cx="1968407" cy="963421"/>
          </a:xfrm>
        </p:grpSpPr>
        <p:sp>
          <p:nvSpPr>
            <p:cNvPr id="57" name="Rectangle 17">
              <a:extLst>
                <a:ext uri="{FF2B5EF4-FFF2-40B4-BE49-F238E27FC236}">
                  <a16:creationId xmlns:a16="http://schemas.microsoft.com/office/drawing/2014/main" id="{45711BAB-320D-BA2C-36AF-0FA29A0E125F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ZoneTexte 103">
              <a:extLst>
                <a:ext uri="{FF2B5EF4-FFF2-40B4-BE49-F238E27FC236}">
                  <a16:creationId xmlns:a16="http://schemas.microsoft.com/office/drawing/2014/main" id="{A00F4DCD-B8C3-EAEB-B2F0-C2244854A000}"/>
                </a:ext>
              </a:extLst>
            </p:cNvPr>
            <p:cNvSpPr txBox="1"/>
            <p:nvPr/>
          </p:nvSpPr>
          <p:spPr>
            <a:xfrm>
              <a:off x="3678555" y="906117"/>
              <a:ext cx="1387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Potential</a:t>
              </a: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Revenue</a:t>
              </a: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72A1C8B2-D21C-B5DD-FF82-FA99D813277C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0" name="Graphic 4" descr="Graphique logarithmique avec un remplissage uni">
              <a:extLst>
                <a:ext uri="{FF2B5EF4-FFF2-40B4-BE49-F238E27FC236}">
                  <a16:creationId xmlns:a16="http://schemas.microsoft.com/office/drawing/2014/main" id="{B11EC865-CF65-B82D-27CA-B39EE0028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9A0556FC-9907-6518-FE5D-81F8EF87EC6B}"/>
              </a:ext>
            </a:extLst>
          </p:cNvPr>
          <p:cNvGrpSpPr/>
          <p:nvPr/>
        </p:nvGrpSpPr>
        <p:grpSpPr>
          <a:xfrm>
            <a:off x="5403236" y="866710"/>
            <a:ext cx="2056995" cy="963421"/>
            <a:chOff x="3097833" y="863041"/>
            <a:chExt cx="2056995" cy="963421"/>
          </a:xfrm>
        </p:grpSpPr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5BD20E95-72EE-7848-4782-7EA84CE76334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ZoneTexte 103">
              <a:extLst>
                <a:ext uri="{FF2B5EF4-FFF2-40B4-BE49-F238E27FC236}">
                  <a16:creationId xmlns:a16="http://schemas.microsoft.com/office/drawing/2014/main" id="{259D79A0-B308-D33A-60AE-B5A8C933D081}"/>
                </a:ext>
              </a:extLst>
            </p:cNvPr>
            <p:cNvSpPr txBox="1"/>
            <p:nvPr/>
          </p:nvSpPr>
          <p:spPr>
            <a:xfrm>
              <a:off x="3678555" y="906117"/>
              <a:ext cx="14762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Canceled</a:t>
              </a:r>
              <a:r>
                <a:rPr lang="fr-FR" sz="11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fr-FR" sz="1100" b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4E34CAB-53DA-B17A-F8CD-55A5E275DB1E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2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5" name="Graphic 4">
              <a:extLst>
                <a:ext uri="{FF2B5EF4-FFF2-40B4-BE49-F238E27FC236}">
                  <a16:creationId xmlns:a16="http://schemas.microsoft.com/office/drawing/2014/main" id="{2DB78C6D-BC71-C134-2ABF-66A7D4DA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45853" y="1232448"/>
              <a:ext cx="392517" cy="392517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627A6DEC-FE50-862D-E054-E88D1F64BD8C}"/>
              </a:ext>
            </a:extLst>
          </p:cNvPr>
          <p:cNvGrpSpPr/>
          <p:nvPr/>
        </p:nvGrpSpPr>
        <p:grpSpPr>
          <a:xfrm>
            <a:off x="7708639" y="866710"/>
            <a:ext cx="2008592" cy="963421"/>
            <a:chOff x="3097833" y="863041"/>
            <a:chExt cx="2008592" cy="963421"/>
          </a:xfrm>
        </p:grpSpPr>
        <p:sp>
          <p:nvSpPr>
            <p:cNvPr id="67" name="Rectangle 17">
              <a:extLst>
                <a:ext uri="{FF2B5EF4-FFF2-40B4-BE49-F238E27FC236}">
                  <a16:creationId xmlns:a16="http://schemas.microsoft.com/office/drawing/2014/main" id="{11A5098E-1809-3D99-DB39-839F801F23E8}"/>
                </a:ext>
              </a:extLst>
            </p:cNvPr>
            <p:cNvSpPr/>
            <p:nvPr/>
          </p:nvSpPr>
          <p:spPr>
            <a:xfrm>
              <a:off x="3097833" y="863041"/>
              <a:ext cx="1968407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ZoneTexte 103">
              <a:extLst>
                <a:ext uri="{FF2B5EF4-FFF2-40B4-BE49-F238E27FC236}">
                  <a16:creationId xmlns:a16="http://schemas.microsoft.com/office/drawing/2014/main" id="{0DFB3211-D72B-5203-CB92-9B0F8154078D}"/>
                </a:ext>
              </a:extLst>
            </p:cNvPr>
            <p:cNvSpPr txBox="1"/>
            <p:nvPr/>
          </p:nvSpPr>
          <p:spPr>
            <a:xfrm>
              <a:off x="3678555" y="906117"/>
              <a:ext cx="1427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Revenue</a:t>
              </a: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9B6B9E71-4A3B-64C0-C182-A002F4B219D8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0" name="Graphic 4" descr="Argent avec un remplissage uni">
              <a:extLst>
                <a:ext uri="{FF2B5EF4-FFF2-40B4-BE49-F238E27FC236}">
                  <a16:creationId xmlns:a16="http://schemas.microsoft.com/office/drawing/2014/main" id="{4FD1668E-F74F-0387-F7DE-A725BA0C0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268429" y="1232448"/>
              <a:ext cx="343357" cy="343357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7C3B16B9-21A9-7292-3914-E45CC5BB21A5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BDAE0-447F-6722-E8B4-F160DF134C6E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43">
            <a:extLst>
              <a:ext uri="{FF2B5EF4-FFF2-40B4-BE49-F238E27FC236}">
                <a16:creationId xmlns:a16="http://schemas.microsoft.com/office/drawing/2014/main" id="{EFB8382D-8EAD-6C17-0C04-880D5E2FB921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17041B9-0DEA-6522-33F3-18DD0E4951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5064E8-31F0-76CD-7C25-0E6EE253C5A3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D42A37-2CF6-C1F6-5FB3-C2B30E84C0FF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9620E77-682F-BCD0-34B6-8FA9664EDB69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6B4B939-E82C-773B-9704-74E6A26D8C73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2F397A-2F54-16BD-1EFF-845675C468FD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dirty="0">
              <a:solidFill>
                <a:srgbClr val="FFFFFF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62B4BCE-B871-C6DB-F0BF-36136EB1D369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Logement">
            <a:extLst>
              <a:ext uri="{FF2B5EF4-FFF2-40B4-BE49-F238E27FC236}">
                <a16:creationId xmlns:a16="http://schemas.microsoft.com/office/drawing/2014/main" id="{394966CD-15C3-1E1D-B191-107F94B0AB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16" name="Graphique 15" descr="Graphique à barres avec tendance à la hausse avec un remplissage uni">
            <a:extLst>
              <a:ext uri="{FF2B5EF4-FFF2-40B4-BE49-F238E27FC236}">
                <a16:creationId xmlns:a16="http://schemas.microsoft.com/office/drawing/2014/main" id="{660D8691-AC3F-4E60-7962-AF256835C2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17" name="Graphique 16" descr="Mille avec un remplissage uni">
            <a:extLst>
              <a:ext uri="{FF2B5EF4-FFF2-40B4-BE49-F238E27FC236}">
                <a16:creationId xmlns:a16="http://schemas.microsoft.com/office/drawing/2014/main" id="{647B5044-F3C7-C2BE-51F1-6173D7E004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049D4E9-F228-C286-CCB3-8D948EDACEBA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lang="fr-FR" sz="1100" b="1" dirty="0" err="1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lang="fr-FR" sz="1100" b="1" dirty="0">
              <a:solidFill>
                <a:srgbClr val="043DB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614562-558E-D525-4F53-5059D1F99651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que 19" descr="Robot avec un remplissage uni">
            <a:extLst>
              <a:ext uri="{FF2B5EF4-FFF2-40B4-BE49-F238E27FC236}">
                <a16:creationId xmlns:a16="http://schemas.microsoft.com/office/drawing/2014/main" id="{1AA29D4D-0377-DF19-F172-5853CC2050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6DB930EC-A7DB-FFF2-B06B-382CE7FCD07B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B9CDD74-6D91-2164-A98A-A46979A63895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  <a:noFill/>
          <a:ln w="6350" cap="flat" cmpd="sng" algn="ctr">
            <a:solidFill>
              <a:srgbClr val="0A1F8F"/>
            </a:solidFill>
            <a:prstDash val="solid"/>
            <a:miter lim="800000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EC0BA57-A81A-D00A-43B4-BDED79E9B97F}"/>
              </a:ext>
            </a:extLst>
          </p:cNvPr>
          <p:cNvSpPr txBox="1"/>
          <p:nvPr/>
        </p:nvSpPr>
        <p:spPr>
          <a:xfrm>
            <a:off x="3276462" y="2014776"/>
            <a:ext cx="796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b="1" dirty="0" err="1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Canceled</a:t>
            </a:r>
            <a:r>
              <a:rPr lang="fr-FR" sz="11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Priorisation</a:t>
            </a:r>
            <a:r>
              <a:rPr lang="fr-FR" sz="1100" b="1" dirty="0">
                <a:solidFill>
                  <a:srgbClr val="2CC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Model Performance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3524A95E-7E65-00D9-1521-579AF8E93AC4}"/>
              </a:ext>
            </a:extLst>
          </p:cNvPr>
          <p:cNvCxnSpPr>
            <a:cxnSpLocks/>
          </p:cNvCxnSpPr>
          <p:nvPr/>
        </p:nvCxnSpPr>
        <p:spPr>
          <a:xfrm>
            <a:off x="3314563" y="2312014"/>
            <a:ext cx="1531757" cy="1795"/>
          </a:xfrm>
          <a:prstGeom prst="line">
            <a:avLst/>
          </a:prstGeom>
          <a:noFill/>
          <a:ln w="28575" cap="flat" cmpd="sng" algn="ctr">
            <a:solidFill>
              <a:srgbClr val="033189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018176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66C2-4405-2CFC-B5F0-042875A2E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ED159BF-4113-436D-4503-EBAEE4844D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122AC1DE-8915-3750-0A4F-DB5C0E2AE217}"/>
              </a:ext>
            </a:extLst>
          </p:cNvPr>
          <p:cNvSpPr/>
          <p:nvPr/>
        </p:nvSpPr>
        <p:spPr>
          <a:xfrm>
            <a:off x="279198" y="285730"/>
            <a:ext cx="2498651" cy="6299351"/>
          </a:xfrm>
          <a:prstGeom prst="roundRect">
            <a:avLst>
              <a:gd name="adj" fmla="val 3859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86ED573-BD90-C6DA-D938-6318ABB5B5F9}"/>
              </a:ext>
            </a:extLst>
          </p:cNvPr>
          <p:cNvSpPr txBox="1"/>
          <p:nvPr/>
        </p:nvSpPr>
        <p:spPr>
          <a:xfrm>
            <a:off x="5622576" y="222848"/>
            <a:ext cx="380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has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evolved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the performance of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r>
              <a:rPr lang="fr-FR" sz="16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 ?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97E9F9-D8F1-3973-4807-BDE31EFDA048}"/>
              </a:ext>
            </a:extLst>
          </p:cNvPr>
          <p:cNvGrpSpPr/>
          <p:nvPr/>
        </p:nvGrpSpPr>
        <p:grpSpPr>
          <a:xfrm>
            <a:off x="3097834" y="866710"/>
            <a:ext cx="2735808" cy="963421"/>
            <a:chOff x="3097834" y="863041"/>
            <a:chExt cx="2735808" cy="963421"/>
          </a:xfrm>
        </p:grpSpPr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C73A01FD-FDA3-092F-E28B-B9F06A479A59}"/>
                </a:ext>
              </a:extLst>
            </p:cNvPr>
            <p:cNvSpPr/>
            <p:nvPr/>
          </p:nvSpPr>
          <p:spPr>
            <a:xfrm>
              <a:off x="3097834" y="863041"/>
              <a:ext cx="2735808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ZoneTexte 103">
              <a:extLst>
                <a:ext uri="{FF2B5EF4-FFF2-40B4-BE49-F238E27FC236}">
                  <a16:creationId xmlns:a16="http://schemas.microsoft.com/office/drawing/2014/main" id="{89C6A598-694D-F8CF-B23F-F27C9F1F0182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Bookings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9BDE8BD-E3D1-7AD9-CDFF-7DF0FF35A7CB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4">
              <a:extLst>
                <a:ext uri="{FF2B5EF4-FFF2-40B4-BE49-F238E27FC236}">
                  <a16:creationId xmlns:a16="http://schemas.microsoft.com/office/drawing/2014/main" id="{BD554504-DD9D-1534-079E-3206782EF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38895420-B390-B771-CEB5-15055C24417A}"/>
              </a:ext>
            </a:extLst>
          </p:cNvPr>
          <p:cNvSpPr/>
          <p:nvPr/>
        </p:nvSpPr>
        <p:spPr>
          <a:xfrm>
            <a:off x="475267" y="3513074"/>
            <a:ext cx="2097050" cy="2889504"/>
          </a:xfrm>
          <a:prstGeom prst="roundRect">
            <a:avLst>
              <a:gd name="adj" fmla="val 3859"/>
            </a:avLst>
          </a:prstGeom>
          <a:solidFill>
            <a:schemeClr val="accent4">
              <a:lumMod val="40000"/>
              <a:lumOff val="6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117A1-6F01-C2CF-6D26-D5299C55B556}"/>
              </a:ext>
            </a:extLst>
          </p:cNvPr>
          <p:cNvSpPr txBox="1"/>
          <p:nvPr/>
        </p:nvSpPr>
        <p:spPr>
          <a:xfrm>
            <a:off x="1000783" y="3620401"/>
            <a:ext cx="84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b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Filters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43">
            <a:extLst>
              <a:ext uri="{FF2B5EF4-FFF2-40B4-BE49-F238E27FC236}">
                <a16:creationId xmlns:a16="http://schemas.microsoft.com/office/drawing/2014/main" id="{105EBB47-C5BB-EDA0-84B0-88A406716E43}"/>
              </a:ext>
            </a:extLst>
          </p:cNvPr>
          <p:cNvSpPr/>
          <p:nvPr/>
        </p:nvSpPr>
        <p:spPr>
          <a:xfrm>
            <a:off x="2108544" y="3620401"/>
            <a:ext cx="276999" cy="276999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6E65E29-F220-9078-105F-AB58299DA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37" y="3664907"/>
            <a:ext cx="192734" cy="1927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762F26F-5050-E399-5893-9A94D2C750DA}"/>
              </a:ext>
            </a:extLst>
          </p:cNvPr>
          <p:cNvSpPr txBox="1"/>
          <p:nvPr/>
        </p:nvSpPr>
        <p:spPr>
          <a:xfrm>
            <a:off x="795755" y="130878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Performance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49B5D4C-B785-CA19-13CE-B17FB7437A7B}"/>
              </a:ext>
            </a:extLst>
          </p:cNvPr>
          <p:cNvSpPr/>
          <p:nvPr/>
        </p:nvSpPr>
        <p:spPr>
          <a:xfrm>
            <a:off x="461948" y="1300698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5B66E7-54D5-47A6-3B93-E51C2EDA6E19}"/>
              </a:ext>
            </a:extLst>
          </p:cNvPr>
          <p:cNvSpPr txBox="1"/>
          <p:nvPr/>
        </p:nvSpPr>
        <p:spPr>
          <a:xfrm>
            <a:off x="795755" y="407113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 b="1"/>
            </a:lvl1pPr>
          </a:lstStyle>
          <a:p>
            <a:pPr>
              <a:defRPr/>
            </a:pPr>
            <a:r>
              <a:rPr lang="fr-FR" sz="1100" b="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4A4E98-BE64-F49F-2C74-FA08A6AEEA51}"/>
              </a:ext>
            </a:extLst>
          </p:cNvPr>
          <p:cNvSpPr/>
          <p:nvPr/>
        </p:nvSpPr>
        <p:spPr>
          <a:xfrm>
            <a:off x="461948" y="39517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E54A1D7-F61A-709D-D27A-B7B6D0B46B49}"/>
              </a:ext>
            </a:extLst>
          </p:cNvPr>
          <p:cNvSpPr txBox="1"/>
          <p:nvPr/>
        </p:nvSpPr>
        <p:spPr>
          <a:xfrm>
            <a:off x="795755" y="858417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</a:t>
            </a:r>
            <a:r>
              <a:rPr lang="fr-FR" sz="1100" dirty="0" err="1">
                <a:solidFill>
                  <a:srgbClr val="FFFFFF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Indicators</a:t>
            </a:r>
            <a:endParaRPr lang="fr-FR" sz="1100" dirty="0">
              <a:solidFill>
                <a:srgbClr val="FFFFFF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A728E9-CCC0-9F3A-40B2-9A1869EE3D02}"/>
              </a:ext>
            </a:extLst>
          </p:cNvPr>
          <p:cNvSpPr/>
          <p:nvPr/>
        </p:nvSpPr>
        <p:spPr>
          <a:xfrm>
            <a:off x="461948" y="84840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Logement">
            <a:extLst>
              <a:ext uri="{FF2B5EF4-FFF2-40B4-BE49-F238E27FC236}">
                <a16:creationId xmlns:a16="http://schemas.microsoft.com/office/drawing/2014/main" id="{29BBECE3-9D01-D9D6-AD2A-D5687A752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470" y="407113"/>
            <a:ext cx="236955" cy="236955"/>
          </a:xfrm>
          <a:prstGeom prst="rect">
            <a:avLst/>
          </a:prstGeom>
        </p:spPr>
      </p:pic>
      <p:pic>
        <p:nvPicPr>
          <p:cNvPr id="16" name="Graphique 15" descr="Graphique à barres avec tendance à la hausse avec un remplissage uni">
            <a:extLst>
              <a:ext uri="{FF2B5EF4-FFF2-40B4-BE49-F238E27FC236}">
                <a16:creationId xmlns:a16="http://schemas.microsoft.com/office/drawing/2014/main" id="{5E951976-045C-73BB-E205-D41FA4E28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2782" y="1344454"/>
            <a:ext cx="207217" cy="207217"/>
          </a:xfrm>
          <a:prstGeom prst="rect">
            <a:avLst/>
          </a:prstGeom>
        </p:spPr>
      </p:pic>
      <p:pic>
        <p:nvPicPr>
          <p:cNvPr id="17" name="Graphique 16" descr="Mille avec un remplissage uni">
            <a:extLst>
              <a:ext uri="{FF2B5EF4-FFF2-40B4-BE49-F238E27FC236}">
                <a16:creationId xmlns:a16="http://schemas.microsoft.com/office/drawing/2014/main" id="{B5DE59E5-91FA-6DC6-053D-3DB8BA29B8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9851" y="870744"/>
            <a:ext cx="236955" cy="23695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5830F63-BA5C-3355-FBF1-FCC136D6AF10}"/>
              </a:ext>
            </a:extLst>
          </p:cNvPr>
          <p:cNvSpPr txBox="1"/>
          <p:nvPr/>
        </p:nvSpPr>
        <p:spPr>
          <a:xfrm>
            <a:off x="795755" y="1785006"/>
            <a:ext cx="2097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fr-FR" sz="1100" b="1" dirty="0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lang="fr-FR" sz="1100" b="1" dirty="0" err="1">
                <a:solidFill>
                  <a:srgbClr val="043DB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lang="fr-FR" sz="1100" b="1" dirty="0">
              <a:solidFill>
                <a:srgbClr val="043DB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BBC30C9-0D60-7588-88C3-0CF98B477BB1}"/>
              </a:ext>
            </a:extLst>
          </p:cNvPr>
          <p:cNvSpPr/>
          <p:nvPr/>
        </p:nvSpPr>
        <p:spPr>
          <a:xfrm>
            <a:off x="461948" y="1776918"/>
            <a:ext cx="288000" cy="288000"/>
          </a:xfrm>
          <a:prstGeom prst="ellipse">
            <a:avLst/>
          </a:prstGeom>
          <a:solidFill>
            <a:srgbClr val="043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2CC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que 19" descr="Robot avec un remplissage uni">
            <a:extLst>
              <a:ext uri="{FF2B5EF4-FFF2-40B4-BE49-F238E27FC236}">
                <a16:creationId xmlns:a16="http://schemas.microsoft.com/office/drawing/2014/main" id="{92F9DE07-A089-66CD-45D9-63B3072432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15685" y="1830131"/>
            <a:ext cx="181958" cy="181958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2AFAF203-DC47-3898-E381-17715ED22754}"/>
              </a:ext>
            </a:extLst>
          </p:cNvPr>
          <p:cNvSpPr/>
          <p:nvPr/>
        </p:nvSpPr>
        <p:spPr>
          <a:xfrm>
            <a:off x="3097833" y="2332255"/>
            <a:ext cx="8884617" cy="4244885"/>
          </a:xfrm>
          <a:prstGeom prst="roundRect">
            <a:avLst>
              <a:gd name="adj" fmla="val 1404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00FAF55-CC6C-1E09-FCDB-E1B9C95D43F7}"/>
              </a:ext>
            </a:extLst>
          </p:cNvPr>
          <p:cNvCxnSpPr/>
          <p:nvPr/>
        </p:nvCxnSpPr>
        <p:spPr>
          <a:xfrm>
            <a:off x="3276463" y="2313809"/>
            <a:ext cx="7078851" cy="0"/>
          </a:xfrm>
          <a:prstGeom prst="line">
            <a:avLst/>
          </a:prstGeom>
          <a:noFill/>
          <a:ln w="6350" cap="flat" cmpd="sng" algn="ctr">
            <a:solidFill>
              <a:srgbClr val="0A1F8F"/>
            </a:solidFill>
            <a:prstDash val="solid"/>
            <a:miter lim="800000"/>
          </a:ln>
          <a:effectLst/>
        </p:spPr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74A4234-80CE-5CC0-9F96-E6EBF2CA4A44}"/>
              </a:ext>
            </a:extLst>
          </p:cNvPr>
          <p:cNvSpPr txBox="1"/>
          <p:nvPr/>
        </p:nvSpPr>
        <p:spPr>
          <a:xfrm>
            <a:off x="3276462" y="2014776"/>
            <a:ext cx="7964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Canceled</a:t>
            </a:r>
            <a:r>
              <a:rPr lang="fr-FR" sz="1100" dirty="0">
                <a:latin typeface="Segoe UI" panose="020B0502040204020203" pitchFamily="34" charset="0"/>
                <a:cs typeface="Segoe UI" panose="020B0502040204020203" pitchFamily="34" charset="0"/>
              </a:rPr>
              <a:t> Priorisation</a:t>
            </a:r>
            <a:r>
              <a:rPr lang="fr-FR" sz="1100" b="1" dirty="0">
                <a:solidFill>
                  <a:srgbClr val="2CC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</a:t>
            </a:r>
            <a:r>
              <a:rPr lang="fr-FR" sz="1100" b="1" dirty="0">
                <a:solidFill>
                  <a:srgbClr val="0331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Performance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D1B2E6D2-12C8-984B-E20D-03306F3EDE22}"/>
              </a:ext>
            </a:extLst>
          </p:cNvPr>
          <p:cNvCxnSpPr>
            <a:cxnSpLocks/>
          </p:cNvCxnSpPr>
          <p:nvPr/>
        </p:nvCxnSpPr>
        <p:spPr>
          <a:xfrm>
            <a:off x="5999198" y="2322135"/>
            <a:ext cx="1531757" cy="1795"/>
          </a:xfrm>
          <a:prstGeom prst="line">
            <a:avLst/>
          </a:prstGeom>
          <a:noFill/>
          <a:ln w="28575" cap="flat" cmpd="sng" algn="ctr">
            <a:solidFill>
              <a:srgbClr val="033189"/>
            </a:solidFill>
            <a:prstDash val="solid"/>
            <a:miter lim="800000"/>
          </a:ln>
          <a:effectLst/>
        </p:spPr>
      </p:cxn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57071-9D87-2921-A74C-36C9B032040D}"/>
              </a:ext>
            </a:extLst>
          </p:cNvPr>
          <p:cNvGrpSpPr/>
          <p:nvPr/>
        </p:nvGrpSpPr>
        <p:grpSpPr>
          <a:xfrm>
            <a:off x="9246642" y="877901"/>
            <a:ext cx="2735808" cy="963421"/>
            <a:chOff x="3097834" y="863041"/>
            <a:chExt cx="2735808" cy="963421"/>
          </a:xfrm>
        </p:grpSpPr>
        <p:sp>
          <p:nvSpPr>
            <p:cNvPr id="38" name="Rectangle 17">
              <a:extLst>
                <a:ext uri="{FF2B5EF4-FFF2-40B4-BE49-F238E27FC236}">
                  <a16:creationId xmlns:a16="http://schemas.microsoft.com/office/drawing/2014/main" id="{15BA1913-EDE0-2D8E-861E-E1C9522221D2}"/>
                </a:ext>
              </a:extLst>
            </p:cNvPr>
            <p:cNvSpPr/>
            <p:nvPr/>
          </p:nvSpPr>
          <p:spPr>
            <a:xfrm>
              <a:off x="3097834" y="863041"/>
              <a:ext cx="2735808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ZoneTexte 103">
              <a:extLst>
                <a:ext uri="{FF2B5EF4-FFF2-40B4-BE49-F238E27FC236}">
                  <a16:creationId xmlns:a16="http://schemas.microsoft.com/office/drawing/2014/main" id="{DC92C372-4B28-F359-35F0-067B4EE8F039}"/>
                </a:ext>
              </a:extLst>
            </p:cNvPr>
            <p:cNvSpPr txBox="1"/>
            <p:nvPr/>
          </p:nvSpPr>
          <p:spPr>
            <a:xfrm>
              <a:off x="3678555" y="906117"/>
              <a:ext cx="14471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Accuracy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15CDE6E-9E5A-8134-5C51-B988D8771F83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4" name="Graphic 4" descr="Couronne avec un remplissage uni">
              <a:extLst>
                <a:ext uri="{FF2B5EF4-FFF2-40B4-BE49-F238E27FC236}">
                  <a16:creationId xmlns:a16="http://schemas.microsoft.com/office/drawing/2014/main" id="{2324C662-0393-A8F4-23EB-C4B09421A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CF3B77C-6DDD-8705-AE1E-84DB587FD13B}"/>
              </a:ext>
            </a:extLst>
          </p:cNvPr>
          <p:cNvGrpSpPr/>
          <p:nvPr/>
        </p:nvGrpSpPr>
        <p:grpSpPr>
          <a:xfrm>
            <a:off x="6172237" y="866710"/>
            <a:ext cx="2735808" cy="963421"/>
            <a:chOff x="3097834" y="863041"/>
            <a:chExt cx="2735808" cy="963421"/>
          </a:xfrm>
        </p:grpSpPr>
        <p:sp>
          <p:nvSpPr>
            <p:cNvPr id="46" name="Rectangle 17">
              <a:extLst>
                <a:ext uri="{FF2B5EF4-FFF2-40B4-BE49-F238E27FC236}">
                  <a16:creationId xmlns:a16="http://schemas.microsoft.com/office/drawing/2014/main" id="{E38E57E3-8786-6775-C2C2-64F8F6505A84}"/>
                </a:ext>
              </a:extLst>
            </p:cNvPr>
            <p:cNvSpPr/>
            <p:nvPr/>
          </p:nvSpPr>
          <p:spPr>
            <a:xfrm>
              <a:off x="3097834" y="863041"/>
              <a:ext cx="2735808" cy="963421"/>
            </a:xfrm>
            <a:prstGeom prst="roundRect">
              <a:avLst>
                <a:gd name="adj" fmla="val 605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ZoneTexte 103">
              <a:extLst>
                <a:ext uri="{FF2B5EF4-FFF2-40B4-BE49-F238E27FC236}">
                  <a16:creationId xmlns:a16="http://schemas.microsoft.com/office/drawing/2014/main" id="{4234AB92-5716-89A0-458C-E08F3BD1F74F}"/>
                </a:ext>
              </a:extLst>
            </p:cNvPr>
            <p:cNvSpPr txBox="1"/>
            <p:nvPr/>
          </p:nvSpPr>
          <p:spPr>
            <a:xfrm>
              <a:off x="3678555" y="906117"/>
              <a:ext cx="15833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fr-FR" sz="11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Nb Good </a:t>
              </a:r>
              <a:r>
                <a:rPr lang="fr-FR" sz="1100" b="1" dirty="0" err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Predictions</a:t>
              </a:r>
              <a:endParaRPr lang="fr-FR" sz="11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E4E74B76-A31C-948F-3CBE-16CE371F23C4}"/>
                </a:ext>
              </a:extLst>
            </p:cNvPr>
            <p:cNvSpPr/>
            <p:nvPr/>
          </p:nvSpPr>
          <p:spPr>
            <a:xfrm>
              <a:off x="3186421" y="1177007"/>
              <a:ext cx="507374" cy="507013"/>
            </a:xfrm>
            <a:prstGeom prst="ellipse">
              <a:avLst/>
            </a:prstGeom>
            <a:solidFill>
              <a:srgbClr val="043DB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9" name="Graphic 4" descr="Bon inventaire avec un remplissage uni">
              <a:extLst>
                <a:ext uri="{FF2B5EF4-FFF2-40B4-BE49-F238E27FC236}">
                  <a16:creationId xmlns:a16="http://schemas.microsoft.com/office/drawing/2014/main" id="{CB56282B-97D7-6798-7DF6-F248D6E9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252332" y="1232448"/>
              <a:ext cx="375552" cy="375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921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CB8B21C-7312-4B8D-B518-57E4D6AAAB8C}"/>
              </a:ext>
            </a:extLst>
          </p:cNvPr>
          <p:cNvCxnSpPr>
            <a:cxnSpLocks/>
          </p:cNvCxnSpPr>
          <p:nvPr/>
        </p:nvCxnSpPr>
        <p:spPr>
          <a:xfrm flipV="1">
            <a:off x="3920189" y="1590964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223DD1E-CE34-42D9-946F-DD865C18D000}"/>
              </a:ext>
            </a:extLst>
          </p:cNvPr>
          <p:cNvCxnSpPr>
            <a:cxnSpLocks/>
          </p:cNvCxnSpPr>
          <p:nvPr/>
        </p:nvCxnSpPr>
        <p:spPr>
          <a:xfrm>
            <a:off x="3920189" y="4753264"/>
            <a:ext cx="36824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B6BD55E-4C99-4C5C-B977-082A1BDE4354}"/>
              </a:ext>
            </a:extLst>
          </p:cNvPr>
          <p:cNvCxnSpPr/>
          <p:nvPr/>
        </p:nvCxnSpPr>
        <p:spPr>
          <a:xfrm>
            <a:off x="5680363" y="1590964"/>
            <a:ext cx="0" cy="3162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50F8E47-8D0B-4B7E-AAFF-686982D1220C}"/>
              </a:ext>
            </a:extLst>
          </p:cNvPr>
          <p:cNvCxnSpPr>
            <a:cxnSpLocks/>
          </p:cNvCxnSpPr>
          <p:nvPr/>
        </p:nvCxnSpPr>
        <p:spPr>
          <a:xfrm>
            <a:off x="3920189" y="3103419"/>
            <a:ext cx="3682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F1DC14-AC2B-4CC2-A880-968781F29760}"/>
              </a:ext>
            </a:extLst>
          </p:cNvPr>
          <p:cNvSpPr/>
          <p:nvPr/>
        </p:nvSpPr>
        <p:spPr>
          <a:xfrm>
            <a:off x="3990111" y="3172114"/>
            <a:ext cx="1630649" cy="1510723"/>
          </a:xfrm>
          <a:prstGeom prst="rect">
            <a:avLst/>
          </a:prstGeom>
          <a:solidFill>
            <a:srgbClr val="00B05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3F9331-4F25-488F-B4BA-85DD53984A38}"/>
              </a:ext>
            </a:extLst>
          </p:cNvPr>
          <p:cNvSpPr/>
          <p:nvPr/>
        </p:nvSpPr>
        <p:spPr>
          <a:xfrm>
            <a:off x="3999811" y="1604039"/>
            <a:ext cx="1630649" cy="1428953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0C402-0DD8-4891-BA0B-E0048420465B}"/>
              </a:ext>
            </a:extLst>
          </p:cNvPr>
          <p:cNvSpPr/>
          <p:nvPr/>
        </p:nvSpPr>
        <p:spPr>
          <a:xfrm>
            <a:off x="5761433" y="3172114"/>
            <a:ext cx="1752397" cy="1510723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222E2E-11E7-4E21-B03B-4DA395976F85}"/>
              </a:ext>
            </a:extLst>
          </p:cNvPr>
          <p:cNvSpPr/>
          <p:nvPr/>
        </p:nvSpPr>
        <p:spPr>
          <a:xfrm>
            <a:off x="5761432" y="1593413"/>
            <a:ext cx="1752397" cy="1439579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62708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PLATE KEYRUS">
  <a:themeElements>
    <a:clrScheme name="Personalizado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C5FF"/>
      </a:accent1>
      <a:accent2>
        <a:srgbClr val="FB970F"/>
      </a:accent2>
      <a:accent3>
        <a:srgbClr val="DB0025"/>
      </a:accent3>
      <a:accent4>
        <a:srgbClr val="033189"/>
      </a:accent4>
      <a:accent5>
        <a:srgbClr val="2F302F"/>
      </a:accent5>
      <a:accent6>
        <a:srgbClr val="2CC5FF"/>
      </a:accent6>
      <a:hlink>
        <a:srgbClr val="033189"/>
      </a:hlink>
      <a:folHlink>
        <a:srgbClr val="2C2D2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KEYRUS 2021" id="{DC24B7DE-3D50-5745-AE75-19EB3CFD8892}" vid="{694DD967-F7CF-EE49-88DB-F6C849F6B7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5AC1230BA88348A8EE42F78B53C867" ma:contentTypeVersion="17" ma:contentTypeDescription="Crée un document." ma:contentTypeScope="" ma:versionID="c88523188fd7dddba5b8475f905b158a">
  <xsd:schema xmlns:xsd="http://www.w3.org/2001/XMLSchema" xmlns:xs="http://www.w3.org/2001/XMLSchema" xmlns:p="http://schemas.microsoft.com/office/2006/metadata/properties" xmlns:ns2="c7d83308-18fc-415c-9fff-4e55f207092a" xmlns:ns3="ddb3a17a-57c4-4672-8d34-35fc0b774f9b" targetNamespace="http://schemas.microsoft.com/office/2006/metadata/properties" ma:root="true" ma:fieldsID="95a64e66056ce43892b4be92b6b963b6" ns2:_="" ns3:_="">
    <xsd:import namespace="c7d83308-18fc-415c-9fff-4e55f207092a"/>
    <xsd:import namespace="ddb3a17a-57c4-4672-8d34-35fc0b774f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83308-18fc-415c-9fff-4e55f2070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38814ff1-9f90-4482-aa4b-9eead3d75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3a17a-57c4-4672-8d34-35fc0b774f9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85e6e0d-fa66-4cd9-941f-29a9390c87ef}" ma:internalName="TaxCatchAll" ma:showField="CatchAllData" ma:web="ddb3a17a-57c4-4672-8d34-35fc0b774f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7d83308-18fc-415c-9fff-4e55f207092a">
      <Terms xmlns="http://schemas.microsoft.com/office/infopath/2007/PartnerControls"/>
    </lcf76f155ced4ddcb4097134ff3c332f>
    <TaxCatchAll xmlns="ddb3a17a-57c4-4672-8d34-35fc0b774f9b" xsi:nil="true"/>
    <MediaLengthInSeconds xmlns="c7d83308-18fc-415c-9fff-4e55f207092a" xsi:nil="true"/>
  </documentManagement>
</p:properties>
</file>

<file path=customXml/itemProps1.xml><?xml version="1.0" encoding="utf-8"?>
<ds:datastoreItem xmlns:ds="http://schemas.openxmlformats.org/officeDocument/2006/customXml" ds:itemID="{F80B51C5-0A88-48E8-B19B-B3F0A79EDF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93BDD-A75C-49D6-A764-81BD99034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83308-18fc-415c-9fff-4e55f207092a"/>
    <ds:schemaRef ds:uri="ddb3a17a-57c4-4672-8d34-35fc0b774f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9F55D-9727-4AE1-9238-5D607525B8E0}">
  <ds:schemaRefs>
    <ds:schemaRef ds:uri="0c551d77-1b59-4269-9ca6-2e4de395ebf0"/>
    <ds:schemaRef ds:uri="352455c0-8352-4a56-8ee3-7250697748a7"/>
    <ds:schemaRef ds:uri="702c52d2-6dd6-4240-879d-88b14dfbb2ec"/>
    <ds:schemaRef ds:uri="c7d83308-18fc-415c-9fff-4e55f207092a"/>
    <ds:schemaRef ds:uri="ddb3a17a-57c4-4672-8d34-35fc0b774f9b"/>
    <ds:schemaRef ds:uri="f05877ee-969e-4d60-a1b0-01712a7b4a8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</TotalTime>
  <Words>240</Words>
  <Application>Microsoft Office PowerPoint</Application>
  <PresentationFormat>Grand écran</PresentationFormat>
  <Paragraphs>83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Branding SF Bold</vt:lpstr>
      <vt:lpstr>Branding SF Medium</vt:lpstr>
      <vt:lpstr>Calibri</vt:lpstr>
      <vt:lpstr>Segoe UI</vt:lpstr>
      <vt:lpstr>Segoe UI Semilight</vt:lpstr>
      <vt:lpstr>1_TEMPLATE KEYRUS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Felix Bassous</dc:creator>
  <cp:lastModifiedBy>Cao Tri DO</cp:lastModifiedBy>
  <cp:revision>1</cp:revision>
  <dcterms:created xsi:type="dcterms:W3CDTF">2021-05-07T15:57:35Z</dcterms:created>
  <dcterms:modified xsi:type="dcterms:W3CDTF">2025-10-21T07:49:06Z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0x010100075AC1230BA88348A8EE42F78B53C867</vt:lpwstr>
  </property>
  <property fmtid="{D5CDD505-2E9C-101B-9397-08002B2CF9AE}" pid="3" name="MediaServiceImageTags">
    <vt:lpwstr/>
  </property>
  <property fmtid="{D5CDD505-2E9C-101B-9397-08002B2CF9AE}" pid="4" name="Order">
    <vt:lpwstr>101000.000000000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RH">
    <vt:lpwstr/>
  </property>
  <property fmtid="{D5CDD505-2E9C-101B-9397-08002B2CF9AE}" pid="9" name="_ExtendedDescription">
    <vt:lpwstr/>
  </property>
  <property fmtid="{D5CDD505-2E9C-101B-9397-08002B2CF9AE}" pid="10" name="Metiers">
    <vt:lpwstr/>
  </property>
  <property fmtid="{D5CDD505-2E9C-101B-9397-08002B2CF9AE}" pid="11" name="TriggerFlowInfo">
    <vt:lpwstr/>
  </property>
  <property fmtid="{D5CDD505-2E9C-101B-9397-08002B2CF9AE}" pid="12" name="xd_Signature">
    <vt:lpwstr/>
  </property>
  <property fmtid="{D5CDD505-2E9C-101B-9397-08002B2CF9AE}" pid="13" name="TypeContenu">
    <vt:lpwstr/>
  </property>
  <property fmtid="{D5CDD505-2E9C-101B-9397-08002B2CF9AE}" pid="14" name="ThematiqueRH">
    <vt:lpwstr/>
  </property>
  <property fmtid="{D5CDD505-2E9C-101B-9397-08002B2CF9AE}" pid="15" name="Themes">
    <vt:lpwstr>12;#COM|48f9a0af-f611-4a8e-a8dd-a434ec0d1010</vt:lpwstr>
  </property>
</Properties>
</file>